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3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4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5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3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4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3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5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8A6AC9-9E98-4152-8083-9075675382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74B240E-ABF9-404E-A718-5977155B3DBC}" type="datetimeFigureOut">
              <a:rPr lang="zh-TW" altLang="en-US" smtClean="0"/>
              <a:pPr/>
              <a:t>2018/9/17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1224136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早產兒壞死性腸炎偵測儀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47864" y="2636912"/>
            <a:ext cx="5143502" cy="9144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提案人：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張明真</a:t>
            </a:r>
            <a:endParaRPr lang="en-US" altLang="zh-TW" sz="3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   簡淑珍</a:t>
            </a:r>
            <a:endParaRPr lang="en-US" altLang="zh-TW" sz="3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107.09.16</a:t>
            </a:r>
            <a:endParaRPr lang="zh-TW" altLang="en-US" sz="3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壞死性小腸</a:t>
            </a:r>
            <a:r>
              <a:rPr lang="zh-TW" altLang="en-US" b="1" dirty="0" smtClean="0"/>
              <a:t>結腸炎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(</a:t>
            </a:r>
            <a:r>
              <a:rPr lang="en-US" altLang="zh-TW" b="1" dirty="0"/>
              <a:t>Necrotizing </a:t>
            </a:r>
            <a:r>
              <a:rPr lang="en-US" altLang="zh-TW" b="1" dirty="0" err="1"/>
              <a:t>enterocolitis</a:t>
            </a:r>
            <a:r>
              <a:rPr lang="zh-TW" altLang="en-US" b="1" dirty="0"/>
              <a:t>，</a:t>
            </a:r>
            <a:r>
              <a:rPr lang="en-US" altLang="zh-TW" b="1" dirty="0"/>
              <a:t>NEC)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52600"/>
            <a:ext cx="8136904" cy="4229100"/>
          </a:xfrm>
        </p:spPr>
        <p:txBody>
          <a:bodyPr>
            <a:noAutofit/>
          </a:bodyPr>
          <a:lstStyle/>
          <a:p>
            <a:r>
              <a:rPr lang="zh-TW" altLang="en-US" sz="2800" b="1" dirty="0"/>
              <a:t>壞死性小腸</a:t>
            </a:r>
            <a:r>
              <a:rPr lang="zh-TW" altLang="en-US" sz="2800" b="1" dirty="0" smtClean="0"/>
              <a:t>結腸炎是</a:t>
            </a:r>
            <a:r>
              <a:rPr lang="zh-TW" altLang="en-US" sz="2800" b="1" dirty="0"/>
              <a:t>一種發生在早產兒的常見</a:t>
            </a:r>
            <a:r>
              <a:rPr lang="zh-TW" altLang="en-US" sz="2800" b="1" dirty="0" smtClean="0"/>
              <a:t>病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是</a:t>
            </a:r>
            <a:r>
              <a:rPr lang="zh-TW" altLang="en-US" sz="2800" b="1" dirty="0"/>
              <a:t>早產兒第二常見死亡</a:t>
            </a:r>
            <a:r>
              <a:rPr lang="zh-TW" altLang="en-US" sz="2800" b="1" dirty="0" smtClean="0"/>
              <a:t>原因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週數小及體重</a:t>
            </a:r>
            <a:r>
              <a:rPr lang="zh-TW" altLang="en-US" sz="2800" b="1" dirty="0"/>
              <a:t>低於</a:t>
            </a:r>
            <a:r>
              <a:rPr lang="en-US" altLang="zh-TW" sz="2800" b="1" dirty="0"/>
              <a:t>1500</a:t>
            </a:r>
            <a:r>
              <a:rPr lang="zh-TW" altLang="en-US" sz="2800" b="1" dirty="0"/>
              <a:t>克</a:t>
            </a:r>
            <a:r>
              <a:rPr lang="zh-TW" altLang="en-US" sz="2800" b="1" dirty="0" smtClean="0"/>
              <a:t>的早產新生兒</a:t>
            </a:r>
            <a:r>
              <a:rPr lang="en-US" altLang="zh-TW" sz="2800" b="1" dirty="0"/>
              <a:t>(very low-birth-weight </a:t>
            </a:r>
            <a:r>
              <a:rPr lang="en-US" altLang="zh-TW" sz="2800" b="1" dirty="0" smtClean="0"/>
              <a:t>infants)</a:t>
            </a:r>
            <a:r>
              <a:rPr lang="zh-TW" altLang="en-US" sz="2800" b="1" dirty="0" smtClean="0"/>
              <a:t>約</a:t>
            </a:r>
            <a:r>
              <a:rPr lang="en-US" altLang="zh-TW" sz="2800" b="1" dirty="0" smtClean="0"/>
              <a:t>5</a:t>
            </a:r>
            <a:r>
              <a:rPr lang="en-US" altLang="zh-TW" sz="2800" b="1" dirty="0"/>
              <a:t>%-10%</a:t>
            </a:r>
            <a:r>
              <a:rPr lang="zh-TW" altLang="en-US" sz="2800" b="1" dirty="0"/>
              <a:t>罹患</a:t>
            </a:r>
            <a:r>
              <a:rPr lang="en-US" altLang="zh-TW" sz="2800" b="1" dirty="0" smtClean="0"/>
              <a:t>NEC</a:t>
            </a:r>
          </a:p>
          <a:p>
            <a:r>
              <a:rPr lang="zh-TW" altLang="en-US" sz="2800" b="1" dirty="0" smtClean="0"/>
              <a:t>最</a:t>
            </a:r>
            <a:r>
              <a:rPr lang="zh-TW" altLang="en-US" sz="2800" b="1" dirty="0"/>
              <a:t>常發生在回腸遠端和結腸近端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回盲瓣附近</a:t>
            </a:r>
            <a:r>
              <a:rPr lang="en-US" altLang="zh-TW" sz="2800" b="1" dirty="0" smtClean="0"/>
              <a:t>)</a:t>
            </a:r>
          </a:p>
          <a:p>
            <a:r>
              <a:rPr lang="zh-TW" altLang="en-US" sz="2800" b="1" dirty="0" smtClean="0"/>
              <a:t>腹部</a:t>
            </a:r>
            <a:r>
              <a:rPr lang="en-US" altLang="zh-TW" sz="2800" b="1" dirty="0"/>
              <a:t>X</a:t>
            </a:r>
            <a:r>
              <a:rPr lang="zh-TW" altLang="en-US" sz="2800" b="1" dirty="0"/>
              <a:t>光可見部分腸壁囊樣積氣等</a:t>
            </a:r>
            <a:r>
              <a:rPr lang="zh-TW" altLang="en-US" sz="2800" b="1" dirty="0" smtClean="0"/>
              <a:t>特點</a:t>
            </a:r>
            <a:endParaRPr lang="zh-TW" altLang="en-US" sz="2800" b="1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2" cy="975320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NEC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症狀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初期包括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餵養不耐受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(feeding intolerance)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、胃殘留物增多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(increased gastric residuals)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、腹脹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(abdominal distension)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、便血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(bloody stools)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症狀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可迅速惡化，引起腸穿孔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(intestinal perforation)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、腹膜炎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(and peritonitis)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47936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Bell staging criteria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Stage I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suspected NEC</a:t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臨床表現：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不典型的全身性症狀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、腹部表現</a:t>
            </a:r>
            <a:b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→腹部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plain film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：正常，或是腸道輕微的擴張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(mild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ileus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Stage II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Proven NEC</a:t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臨床表現：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stage I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加上腸音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(-)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，合併腹部壓痛</a:t>
            </a:r>
            <a:b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→腹部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plain film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：腸道擴張、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ileus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pneumatosisintestinalis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、腹水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Stage III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Advanced NEC 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最嚴重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→IIIA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：腸道還完整；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IIIB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：腸子破掉、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pneumoperitoneum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患者會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critical ill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、出現低血壓、心跳低、腹膜炎、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apnea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等表現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9195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早產兒壞死性腸炎偵測儀的發想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N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904656" cy="2592288"/>
          </a:xfrm>
        </p:spPr>
      </p:pic>
      <p:sp>
        <p:nvSpPr>
          <p:cNvPr id="5" name="文字方塊 4"/>
          <p:cNvSpPr txBox="1"/>
          <p:nvPr/>
        </p:nvSpPr>
        <p:spPr>
          <a:xfrm>
            <a:off x="755576" y="134076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是否能有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一種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非侵入性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的儀器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持續測得早產兒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腸系血流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、腹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圍、腹壓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變化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早期預測壞死性腸炎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29_TF03431377.potx" id="{5F11E0DD-30B8-4A83-86E1-3832B0A07BB5}" vid="{756EBAC3-D534-49DF-AED1-697ACE8B1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創新育成集思會：預測早產兒ＮＥＣ (2)</Template>
  <TotalTime>39</TotalTime>
  <Words>190</Words>
  <Application>Microsoft Office PowerPoint</Application>
  <PresentationFormat>如螢幕大小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大自然插畫 16X9</vt:lpstr>
      <vt:lpstr>早產兒壞死性腸炎偵測儀</vt:lpstr>
      <vt:lpstr>壞死性小腸結腸炎 (Necrotizing enterocolitis，NEC)</vt:lpstr>
      <vt:lpstr>NEC症狀</vt:lpstr>
      <vt:lpstr>Bell staging criteria</vt:lpstr>
      <vt:lpstr>早產兒壞死性腸炎偵測儀的發想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早產兒壞死性腸炎偵測儀</dc:title>
  <dc:creator>skh-m93</dc:creator>
  <cp:lastModifiedBy>skh-m93</cp:lastModifiedBy>
  <cp:revision>5</cp:revision>
  <dcterms:created xsi:type="dcterms:W3CDTF">2018-09-13T11:13:20Z</dcterms:created>
  <dcterms:modified xsi:type="dcterms:W3CDTF">2018-09-17T02:22:29Z</dcterms:modified>
</cp:coreProperties>
</file>