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45"/>
  </p:notesMasterIdLst>
  <p:sldIdLst>
    <p:sldId id="256" r:id="rId3"/>
    <p:sldId id="257" r:id="rId4"/>
    <p:sldId id="258" r:id="rId5"/>
    <p:sldId id="261" r:id="rId6"/>
    <p:sldId id="259" r:id="rId7"/>
    <p:sldId id="468" r:id="rId8"/>
    <p:sldId id="315" r:id="rId9"/>
    <p:sldId id="276" r:id="rId10"/>
    <p:sldId id="465" r:id="rId11"/>
    <p:sldId id="300" r:id="rId12"/>
    <p:sldId id="302" r:id="rId13"/>
    <p:sldId id="306" r:id="rId14"/>
    <p:sldId id="304" r:id="rId15"/>
    <p:sldId id="305" r:id="rId16"/>
    <p:sldId id="466" r:id="rId17"/>
    <p:sldId id="307" r:id="rId18"/>
    <p:sldId id="308" r:id="rId19"/>
    <p:sldId id="301" r:id="rId20"/>
    <p:sldId id="311" r:id="rId21"/>
    <p:sldId id="309" r:id="rId22"/>
    <p:sldId id="310" r:id="rId23"/>
    <p:sldId id="467" r:id="rId24"/>
    <p:sldId id="323" r:id="rId25"/>
    <p:sldId id="317" r:id="rId26"/>
    <p:sldId id="318" r:id="rId27"/>
    <p:sldId id="319" r:id="rId28"/>
    <p:sldId id="320" r:id="rId29"/>
    <p:sldId id="321" r:id="rId30"/>
    <p:sldId id="322" r:id="rId31"/>
    <p:sldId id="469" r:id="rId32"/>
    <p:sldId id="282" r:id="rId33"/>
    <p:sldId id="294" r:id="rId34"/>
    <p:sldId id="266" r:id="rId35"/>
    <p:sldId id="278" r:id="rId36"/>
    <p:sldId id="464" r:id="rId37"/>
    <p:sldId id="358" r:id="rId38"/>
    <p:sldId id="313" r:id="rId39"/>
    <p:sldId id="295" r:id="rId40"/>
    <p:sldId id="344" r:id="rId41"/>
    <p:sldId id="379" r:id="rId42"/>
    <p:sldId id="299" r:id="rId43"/>
    <p:sldId id="268" r:id="rId4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79"/>
    <a:srgbClr val="4B4B4B"/>
    <a:srgbClr val="FFFF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145" autoAdjust="0"/>
    <p:restoredTop sz="96341"/>
  </p:normalViewPr>
  <p:slideViewPr>
    <p:cSldViewPr snapToGrid="0">
      <p:cViewPr varScale="1">
        <p:scale>
          <a:sx n="66" d="100"/>
          <a:sy n="66" d="100"/>
        </p:scale>
        <p:origin x="90" y="618"/>
      </p:cViewPr>
      <p:guideLst>
        <p:guide orient="horz" pos="2160"/>
        <p:guide pos="3840"/>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A3CC3A-C6D8-5249-8749-68E028588108}" type="doc">
      <dgm:prSet loTypeId="urn:microsoft.com/office/officeart/2008/layout/VerticalCurvedList" loCatId="" qsTypeId="urn:microsoft.com/office/officeart/2005/8/quickstyle/simple4" qsCatId="simple" csTypeId="urn:microsoft.com/office/officeart/2005/8/colors/accent0_2" csCatId="mainScheme" phldr="1"/>
      <dgm:spPr/>
      <dgm:t>
        <a:bodyPr/>
        <a:lstStyle/>
        <a:p>
          <a:endParaRPr lang="zh-TW" altLang="en-US"/>
        </a:p>
      </dgm:t>
    </dgm:pt>
    <dgm:pt modelId="{F498E650-FE01-DD4E-A434-B3705A4C3033}">
      <dgm:prSet custT="1"/>
      <dgm:spPr/>
      <dgm:t>
        <a:bodyPr/>
        <a:lstStyle/>
        <a:p>
          <a:pPr rtl="0"/>
          <a:r>
            <a:rPr lang="en-US" sz="3200" dirty="0">
              <a:solidFill>
                <a:srgbClr val="C00000"/>
              </a:solidFill>
            </a:rPr>
            <a:t>About Wolters Kluwer Health &amp; Lexicomp</a:t>
          </a:r>
        </a:p>
      </dgm:t>
    </dgm:pt>
    <dgm:pt modelId="{33905284-1B70-EB47-B5BD-C4BCF51B3D4E}" type="parTrans" cxnId="{964C921B-EBCD-AB46-B570-5FB0F61D22DA}">
      <dgm:prSet/>
      <dgm:spPr/>
      <dgm:t>
        <a:bodyPr/>
        <a:lstStyle/>
        <a:p>
          <a:endParaRPr lang="zh-TW" altLang="en-US" sz="1400"/>
        </a:p>
      </dgm:t>
    </dgm:pt>
    <dgm:pt modelId="{643996DA-AC78-EB4B-A84B-9C30064B943F}" type="sibTrans" cxnId="{964C921B-EBCD-AB46-B570-5FB0F61D22DA}">
      <dgm:prSet/>
      <dgm:spPr/>
      <dgm:t>
        <a:bodyPr/>
        <a:lstStyle/>
        <a:p>
          <a:endParaRPr lang="zh-TW" altLang="en-US" sz="1400"/>
        </a:p>
      </dgm:t>
    </dgm:pt>
    <dgm:pt modelId="{F13A220A-7FC0-8745-B7E6-D65253ACA49E}">
      <dgm:prSet custT="1"/>
      <dgm:spPr/>
      <dgm:t>
        <a:bodyPr/>
        <a:lstStyle/>
        <a:p>
          <a:pPr rtl="0"/>
          <a:r>
            <a:rPr lang="en-US" sz="3200" dirty="0"/>
            <a:t>Drug Reference vs. Drug Data</a:t>
          </a:r>
        </a:p>
      </dgm:t>
    </dgm:pt>
    <dgm:pt modelId="{6223EFFB-ED93-154A-B54D-AA7CB1985971}" type="parTrans" cxnId="{5E09CA46-3C3B-B344-B2B2-6FDD24CC7391}">
      <dgm:prSet/>
      <dgm:spPr/>
      <dgm:t>
        <a:bodyPr/>
        <a:lstStyle/>
        <a:p>
          <a:endParaRPr lang="zh-TW" altLang="en-US" sz="1400"/>
        </a:p>
      </dgm:t>
    </dgm:pt>
    <dgm:pt modelId="{9EDC1375-4465-4A4A-9896-145D23FF37D7}" type="sibTrans" cxnId="{5E09CA46-3C3B-B344-B2B2-6FDD24CC7391}">
      <dgm:prSet/>
      <dgm:spPr/>
      <dgm:t>
        <a:bodyPr/>
        <a:lstStyle/>
        <a:p>
          <a:endParaRPr lang="zh-TW" altLang="en-US" sz="1400"/>
        </a:p>
      </dgm:t>
    </dgm:pt>
    <dgm:pt modelId="{123ECA58-2D8B-CE4A-B65B-1BBCE018E5D7}">
      <dgm:prSet custT="1"/>
      <dgm:spPr/>
      <dgm:t>
        <a:bodyPr/>
        <a:lstStyle/>
        <a:p>
          <a:pPr rtl="0"/>
          <a:r>
            <a:rPr lang="uk-UA" sz="3200"/>
            <a:t>Q&amp;A</a:t>
          </a:r>
        </a:p>
      </dgm:t>
    </dgm:pt>
    <dgm:pt modelId="{0173C41D-311A-CB45-BFD5-BE1EC679F5B3}" type="parTrans" cxnId="{3D803E6D-764F-194A-9440-2E29BF41C15B}">
      <dgm:prSet/>
      <dgm:spPr/>
      <dgm:t>
        <a:bodyPr/>
        <a:lstStyle/>
        <a:p>
          <a:endParaRPr lang="zh-TW" altLang="en-US" sz="1400"/>
        </a:p>
      </dgm:t>
    </dgm:pt>
    <dgm:pt modelId="{978513DF-B922-6040-B862-67BB5A723B88}" type="sibTrans" cxnId="{3D803E6D-764F-194A-9440-2E29BF41C15B}">
      <dgm:prSet/>
      <dgm:spPr/>
      <dgm:t>
        <a:bodyPr/>
        <a:lstStyle/>
        <a:p>
          <a:endParaRPr lang="zh-TW" altLang="en-US" sz="1400"/>
        </a:p>
      </dgm:t>
    </dgm:pt>
    <dgm:pt modelId="{864566F4-073E-C44A-893D-A953EE495AC8}">
      <dgm:prSet custT="1"/>
      <dgm:spPr/>
      <dgm:t>
        <a:bodyPr/>
        <a:lstStyle/>
        <a:p>
          <a:pPr rtl="0"/>
          <a:r>
            <a:rPr lang="en-US" sz="3200" dirty="0" err="1"/>
            <a:t>MediSpan</a:t>
          </a:r>
          <a:r>
            <a:rPr lang="en-US" sz="3200" dirty="0"/>
            <a:t> Solution for Hospital System</a:t>
          </a:r>
        </a:p>
      </dgm:t>
    </dgm:pt>
    <dgm:pt modelId="{B81E7314-CC5C-3C4A-B469-5D4A303DCD35}" type="parTrans" cxnId="{0A14ADCA-1C9F-DB49-BDF6-74A914B76A5C}">
      <dgm:prSet/>
      <dgm:spPr/>
      <dgm:t>
        <a:bodyPr/>
        <a:lstStyle/>
        <a:p>
          <a:endParaRPr lang="zh-TW" altLang="en-US" sz="1400"/>
        </a:p>
      </dgm:t>
    </dgm:pt>
    <dgm:pt modelId="{AF715A6A-7317-4D4F-8460-E55FAA89537F}" type="sibTrans" cxnId="{0A14ADCA-1C9F-DB49-BDF6-74A914B76A5C}">
      <dgm:prSet/>
      <dgm:spPr/>
      <dgm:t>
        <a:bodyPr/>
        <a:lstStyle/>
        <a:p>
          <a:endParaRPr lang="zh-TW" altLang="en-US" sz="1400"/>
        </a:p>
      </dgm:t>
    </dgm:pt>
    <dgm:pt modelId="{C4232213-F708-6B40-A09B-EE0E8064436C}" type="pres">
      <dgm:prSet presAssocID="{2BA3CC3A-C6D8-5249-8749-68E028588108}" presName="Name0" presStyleCnt="0">
        <dgm:presLayoutVars>
          <dgm:chMax val="7"/>
          <dgm:chPref val="7"/>
          <dgm:dir/>
        </dgm:presLayoutVars>
      </dgm:prSet>
      <dgm:spPr/>
      <dgm:t>
        <a:bodyPr/>
        <a:lstStyle/>
        <a:p>
          <a:endParaRPr lang="zh-TW" altLang="en-US"/>
        </a:p>
      </dgm:t>
    </dgm:pt>
    <dgm:pt modelId="{D9DBB92A-BF8C-F343-B542-BF6B93A86C9D}" type="pres">
      <dgm:prSet presAssocID="{2BA3CC3A-C6D8-5249-8749-68E028588108}" presName="Name1" presStyleCnt="0"/>
      <dgm:spPr/>
    </dgm:pt>
    <dgm:pt modelId="{D5450E01-BFE5-1743-9429-03FE260303B4}" type="pres">
      <dgm:prSet presAssocID="{2BA3CC3A-C6D8-5249-8749-68E028588108}" presName="cycle" presStyleCnt="0"/>
      <dgm:spPr/>
    </dgm:pt>
    <dgm:pt modelId="{14B91BB9-307C-414A-92A6-ADCFDA65A109}" type="pres">
      <dgm:prSet presAssocID="{2BA3CC3A-C6D8-5249-8749-68E028588108}" presName="srcNode" presStyleLbl="node1" presStyleIdx="0" presStyleCnt="4"/>
      <dgm:spPr/>
    </dgm:pt>
    <dgm:pt modelId="{3358F96C-DE2D-F543-859F-95A9E42159EA}" type="pres">
      <dgm:prSet presAssocID="{2BA3CC3A-C6D8-5249-8749-68E028588108}" presName="conn" presStyleLbl="parChTrans1D2" presStyleIdx="0" presStyleCnt="1"/>
      <dgm:spPr/>
      <dgm:t>
        <a:bodyPr/>
        <a:lstStyle/>
        <a:p>
          <a:endParaRPr lang="zh-TW" altLang="en-US"/>
        </a:p>
      </dgm:t>
    </dgm:pt>
    <dgm:pt modelId="{23664DEB-3E3C-614A-8CA7-5757C91A4FA0}" type="pres">
      <dgm:prSet presAssocID="{2BA3CC3A-C6D8-5249-8749-68E028588108}" presName="extraNode" presStyleLbl="node1" presStyleIdx="0" presStyleCnt="4"/>
      <dgm:spPr/>
    </dgm:pt>
    <dgm:pt modelId="{FE587336-2EF0-304A-8B36-BBF60E907DED}" type="pres">
      <dgm:prSet presAssocID="{2BA3CC3A-C6D8-5249-8749-68E028588108}" presName="dstNode" presStyleLbl="node1" presStyleIdx="0" presStyleCnt="4"/>
      <dgm:spPr/>
    </dgm:pt>
    <dgm:pt modelId="{1CFD2493-7B79-394F-BC1A-212A2AA8BD67}" type="pres">
      <dgm:prSet presAssocID="{F498E650-FE01-DD4E-A434-B3705A4C3033}" presName="text_1" presStyleLbl="node1" presStyleIdx="0" presStyleCnt="4">
        <dgm:presLayoutVars>
          <dgm:bulletEnabled val="1"/>
        </dgm:presLayoutVars>
      </dgm:prSet>
      <dgm:spPr/>
      <dgm:t>
        <a:bodyPr/>
        <a:lstStyle/>
        <a:p>
          <a:endParaRPr lang="zh-TW" altLang="en-US"/>
        </a:p>
      </dgm:t>
    </dgm:pt>
    <dgm:pt modelId="{5307764B-2B98-C24A-A509-AAF12D7F8178}" type="pres">
      <dgm:prSet presAssocID="{F498E650-FE01-DD4E-A434-B3705A4C3033}" presName="accent_1" presStyleCnt="0"/>
      <dgm:spPr/>
    </dgm:pt>
    <dgm:pt modelId="{0E89D4F4-FE62-8841-8246-432682B45B3E}" type="pres">
      <dgm:prSet presAssocID="{F498E650-FE01-DD4E-A434-B3705A4C3033}" presName="accentRepeatNode" presStyleLbl="solidFgAcc1" presStyleIdx="0" presStyleCnt="4"/>
      <dgm:spPr/>
    </dgm:pt>
    <dgm:pt modelId="{542FB409-F905-FB46-A18C-B0997792C561}" type="pres">
      <dgm:prSet presAssocID="{F13A220A-7FC0-8745-B7E6-D65253ACA49E}" presName="text_2" presStyleLbl="node1" presStyleIdx="1" presStyleCnt="4">
        <dgm:presLayoutVars>
          <dgm:bulletEnabled val="1"/>
        </dgm:presLayoutVars>
      </dgm:prSet>
      <dgm:spPr/>
      <dgm:t>
        <a:bodyPr/>
        <a:lstStyle/>
        <a:p>
          <a:endParaRPr lang="zh-TW" altLang="en-US"/>
        </a:p>
      </dgm:t>
    </dgm:pt>
    <dgm:pt modelId="{7FF9AB17-6A1D-D04B-991B-47C0F8E66381}" type="pres">
      <dgm:prSet presAssocID="{F13A220A-7FC0-8745-B7E6-D65253ACA49E}" presName="accent_2" presStyleCnt="0"/>
      <dgm:spPr/>
    </dgm:pt>
    <dgm:pt modelId="{D3C59133-3ECB-DB48-814C-B1DDCDE9158D}" type="pres">
      <dgm:prSet presAssocID="{F13A220A-7FC0-8745-B7E6-D65253ACA49E}" presName="accentRepeatNode" presStyleLbl="solidFgAcc1" presStyleIdx="1" presStyleCnt="4"/>
      <dgm:spPr/>
    </dgm:pt>
    <dgm:pt modelId="{165396C8-E73A-9C47-AABF-ED04103D877E}" type="pres">
      <dgm:prSet presAssocID="{864566F4-073E-C44A-893D-A953EE495AC8}" presName="text_3" presStyleLbl="node1" presStyleIdx="2" presStyleCnt="4">
        <dgm:presLayoutVars>
          <dgm:bulletEnabled val="1"/>
        </dgm:presLayoutVars>
      </dgm:prSet>
      <dgm:spPr/>
      <dgm:t>
        <a:bodyPr/>
        <a:lstStyle/>
        <a:p>
          <a:endParaRPr lang="zh-TW" altLang="en-US"/>
        </a:p>
      </dgm:t>
    </dgm:pt>
    <dgm:pt modelId="{EB225E71-6A56-3742-AA2B-9D02882ECC25}" type="pres">
      <dgm:prSet presAssocID="{864566F4-073E-C44A-893D-A953EE495AC8}" presName="accent_3" presStyleCnt="0"/>
      <dgm:spPr/>
    </dgm:pt>
    <dgm:pt modelId="{ECFED829-A247-9041-BCDB-834E47A5F553}" type="pres">
      <dgm:prSet presAssocID="{864566F4-073E-C44A-893D-A953EE495AC8}" presName="accentRepeatNode" presStyleLbl="solidFgAcc1" presStyleIdx="2" presStyleCnt="4"/>
      <dgm:spPr/>
    </dgm:pt>
    <dgm:pt modelId="{3BB86FE9-A2B8-1449-9075-BC587D7BD803}" type="pres">
      <dgm:prSet presAssocID="{123ECA58-2D8B-CE4A-B65B-1BBCE018E5D7}" presName="text_4" presStyleLbl="node1" presStyleIdx="3" presStyleCnt="4">
        <dgm:presLayoutVars>
          <dgm:bulletEnabled val="1"/>
        </dgm:presLayoutVars>
      </dgm:prSet>
      <dgm:spPr/>
      <dgm:t>
        <a:bodyPr/>
        <a:lstStyle/>
        <a:p>
          <a:endParaRPr lang="zh-TW" altLang="en-US"/>
        </a:p>
      </dgm:t>
    </dgm:pt>
    <dgm:pt modelId="{E9FFB2F2-031A-094D-BE84-2497CC3C3550}" type="pres">
      <dgm:prSet presAssocID="{123ECA58-2D8B-CE4A-B65B-1BBCE018E5D7}" presName="accent_4" presStyleCnt="0"/>
      <dgm:spPr/>
    </dgm:pt>
    <dgm:pt modelId="{B3E456B1-BFBB-D34E-B0AD-78345796DA93}" type="pres">
      <dgm:prSet presAssocID="{123ECA58-2D8B-CE4A-B65B-1BBCE018E5D7}" presName="accentRepeatNode" presStyleLbl="solidFgAcc1" presStyleIdx="3" presStyleCnt="4"/>
      <dgm:spPr/>
    </dgm:pt>
  </dgm:ptLst>
  <dgm:cxnLst>
    <dgm:cxn modelId="{964C921B-EBCD-AB46-B570-5FB0F61D22DA}" srcId="{2BA3CC3A-C6D8-5249-8749-68E028588108}" destId="{F498E650-FE01-DD4E-A434-B3705A4C3033}" srcOrd="0" destOrd="0" parTransId="{33905284-1B70-EB47-B5BD-C4BCF51B3D4E}" sibTransId="{643996DA-AC78-EB4B-A84B-9C30064B943F}"/>
    <dgm:cxn modelId="{2F6163E8-B2F1-A143-A24A-634B7CD7EA97}" type="presOf" srcId="{F498E650-FE01-DD4E-A434-B3705A4C3033}" destId="{1CFD2493-7B79-394F-BC1A-212A2AA8BD67}" srcOrd="0" destOrd="0" presId="urn:microsoft.com/office/officeart/2008/layout/VerticalCurvedList"/>
    <dgm:cxn modelId="{3D803E6D-764F-194A-9440-2E29BF41C15B}" srcId="{2BA3CC3A-C6D8-5249-8749-68E028588108}" destId="{123ECA58-2D8B-CE4A-B65B-1BBCE018E5D7}" srcOrd="3" destOrd="0" parTransId="{0173C41D-311A-CB45-BFD5-BE1EC679F5B3}" sibTransId="{978513DF-B922-6040-B862-67BB5A723B88}"/>
    <dgm:cxn modelId="{F8A42B34-A680-DA48-9468-AA81DC42C8E8}" type="presOf" srcId="{123ECA58-2D8B-CE4A-B65B-1BBCE018E5D7}" destId="{3BB86FE9-A2B8-1449-9075-BC587D7BD803}" srcOrd="0" destOrd="0" presId="urn:microsoft.com/office/officeart/2008/layout/VerticalCurvedList"/>
    <dgm:cxn modelId="{BD423E8D-5DEC-3E44-8D01-0CA96A699F0D}" type="presOf" srcId="{F13A220A-7FC0-8745-B7E6-D65253ACA49E}" destId="{542FB409-F905-FB46-A18C-B0997792C561}" srcOrd="0" destOrd="0" presId="urn:microsoft.com/office/officeart/2008/layout/VerticalCurvedList"/>
    <dgm:cxn modelId="{6C7C8C72-E19E-7144-8027-B3A18121242C}" type="presOf" srcId="{864566F4-073E-C44A-893D-A953EE495AC8}" destId="{165396C8-E73A-9C47-AABF-ED04103D877E}" srcOrd="0" destOrd="0" presId="urn:microsoft.com/office/officeart/2008/layout/VerticalCurvedList"/>
    <dgm:cxn modelId="{5E09CA46-3C3B-B344-B2B2-6FDD24CC7391}" srcId="{2BA3CC3A-C6D8-5249-8749-68E028588108}" destId="{F13A220A-7FC0-8745-B7E6-D65253ACA49E}" srcOrd="1" destOrd="0" parTransId="{6223EFFB-ED93-154A-B54D-AA7CB1985971}" sibTransId="{9EDC1375-4465-4A4A-9896-145D23FF37D7}"/>
    <dgm:cxn modelId="{0A14ADCA-1C9F-DB49-BDF6-74A914B76A5C}" srcId="{2BA3CC3A-C6D8-5249-8749-68E028588108}" destId="{864566F4-073E-C44A-893D-A953EE495AC8}" srcOrd="2" destOrd="0" parTransId="{B81E7314-CC5C-3C4A-B469-5D4A303DCD35}" sibTransId="{AF715A6A-7317-4D4F-8460-E55FAA89537F}"/>
    <dgm:cxn modelId="{33CC863F-9047-B447-926B-3A3E81AF8447}" type="presOf" srcId="{2BA3CC3A-C6D8-5249-8749-68E028588108}" destId="{C4232213-F708-6B40-A09B-EE0E8064436C}" srcOrd="0" destOrd="0" presId="urn:microsoft.com/office/officeart/2008/layout/VerticalCurvedList"/>
    <dgm:cxn modelId="{94A0416F-A1BF-D94E-B211-56344216FBCD}" type="presOf" srcId="{643996DA-AC78-EB4B-A84B-9C30064B943F}" destId="{3358F96C-DE2D-F543-859F-95A9E42159EA}" srcOrd="0" destOrd="0" presId="urn:microsoft.com/office/officeart/2008/layout/VerticalCurvedList"/>
    <dgm:cxn modelId="{9A762233-9D6C-3441-95D4-4102F8F2A684}" type="presParOf" srcId="{C4232213-F708-6B40-A09B-EE0E8064436C}" destId="{D9DBB92A-BF8C-F343-B542-BF6B93A86C9D}" srcOrd="0" destOrd="0" presId="urn:microsoft.com/office/officeart/2008/layout/VerticalCurvedList"/>
    <dgm:cxn modelId="{9D812CAB-0612-184D-82E3-636B1D4FB191}" type="presParOf" srcId="{D9DBB92A-BF8C-F343-B542-BF6B93A86C9D}" destId="{D5450E01-BFE5-1743-9429-03FE260303B4}" srcOrd="0" destOrd="0" presId="urn:microsoft.com/office/officeart/2008/layout/VerticalCurvedList"/>
    <dgm:cxn modelId="{936F7B38-57B7-FB44-AA60-FB1529C5706D}" type="presParOf" srcId="{D5450E01-BFE5-1743-9429-03FE260303B4}" destId="{14B91BB9-307C-414A-92A6-ADCFDA65A109}" srcOrd="0" destOrd="0" presId="urn:microsoft.com/office/officeart/2008/layout/VerticalCurvedList"/>
    <dgm:cxn modelId="{8AAD8D54-DEAC-6148-8A50-3BB0AE0443CD}" type="presParOf" srcId="{D5450E01-BFE5-1743-9429-03FE260303B4}" destId="{3358F96C-DE2D-F543-859F-95A9E42159EA}" srcOrd="1" destOrd="0" presId="urn:microsoft.com/office/officeart/2008/layout/VerticalCurvedList"/>
    <dgm:cxn modelId="{274547D9-0B7D-D942-BB58-B668634C6DA7}" type="presParOf" srcId="{D5450E01-BFE5-1743-9429-03FE260303B4}" destId="{23664DEB-3E3C-614A-8CA7-5757C91A4FA0}" srcOrd="2" destOrd="0" presId="urn:microsoft.com/office/officeart/2008/layout/VerticalCurvedList"/>
    <dgm:cxn modelId="{A95944C4-47A8-8F43-88D6-DA8F7801B812}" type="presParOf" srcId="{D5450E01-BFE5-1743-9429-03FE260303B4}" destId="{FE587336-2EF0-304A-8B36-BBF60E907DED}" srcOrd="3" destOrd="0" presId="urn:microsoft.com/office/officeart/2008/layout/VerticalCurvedList"/>
    <dgm:cxn modelId="{D29E468F-9A06-9D43-B138-4C863AFC8C1A}" type="presParOf" srcId="{D9DBB92A-BF8C-F343-B542-BF6B93A86C9D}" destId="{1CFD2493-7B79-394F-BC1A-212A2AA8BD67}" srcOrd="1" destOrd="0" presId="urn:microsoft.com/office/officeart/2008/layout/VerticalCurvedList"/>
    <dgm:cxn modelId="{E9DF8FB9-9C29-6A40-8412-633E6BD5FF3C}" type="presParOf" srcId="{D9DBB92A-BF8C-F343-B542-BF6B93A86C9D}" destId="{5307764B-2B98-C24A-A509-AAF12D7F8178}" srcOrd="2" destOrd="0" presId="urn:microsoft.com/office/officeart/2008/layout/VerticalCurvedList"/>
    <dgm:cxn modelId="{65A3E3EE-26E9-0642-B670-AF9287A5ECAA}" type="presParOf" srcId="{5307764B-2B98-C24A-A509-AAF12D7F8178}" destId="{0E89D4F4-FE62-8841-8246-432682B45B3E}" srcOrd="0" destOrd="0" presId="urn:microsoft.com/office/officeart/2008/layout/VerticalCurvedList"/>
    <dgm:cxn modelId="{621612F8-DFE8-B347-A74B-24955EE78415}" type="presParOf" srcId="{D9DBB92A-BF8C-F343-B542-BF6B93A86C9D}" destId="{542FB409-F905-FB46-A18C-B0997792C561}" srcOrd="3" destOrd="0" presId="urn:microsoft.com/office/officeart/2008/layout/VerticalCurvedList"/>
    <dgm:cxn modelId="{143AF362-89FC-7744-A00A-BE38AEE8E1FD}" type="presParOf" srcId="{D9DBB92A-BF8C-F343-B542-BF6B93A86C9D}" destId="{7FF9AB17-6A1D-D04B-991B-47C0F8E66381}" srcOrd="4" destOrd="0" presId="urn:microsoft.com/office/officeart/2008/layout/VerticalCurvedList"/>
    <dgm:cxn modelId="{1B6B490E-A3E6-6341-AEA6-86F8952A0A8E}" type="presParOf" srcId="{7FF9AB17-6A1D-D04B-991B-47C0F8E66381}" destId="{D3C59133-3ECB-DB48-814C-B1DDCDE9158D}" srcOrd="0" destOrd="0" presId="urn:microsoft.com/office/officeart/2008/layout/VerticalCurvedList"/>
    <dgm:cxn modelId="{88BD46D3-0ADA-E94D-A184-91BE6652EBFF}" type="presParOf" srcId="{D9DBB92A-BF8C-F343-B542-BF6B93A86C9D}" destId="{165396C8-E73A-9C47-AABF-ED04103D877E}" srcOrd="5" destOrd="0" presId="urn:microsoft.com/office/officeart/2008/layout/VerticalCurvedList"/>
    <dgm:cxn modelId="{C81FE7FD-423B-0644-BB91-3901BAADCF87}" type="presParOf" srcId="{D9DBB92A-BF8C-F343-B542-BF6B93A86C9D}" destId="{EB225E71-6A56-3742-AA2B-9D02882ECC25}" srcOrd="6" destOrd="0" presId="urn:microsoft.com/office/officeart/2008/layout/VerticalCurvedList"/>
    <dgm:cxn modelId="{FFEFA13A-2F9D-A746-A415-56D3A542F954}" type="presParOf" srcId="{EB225E71-6A56-3742-AA2B-9D02882ECC25}" destId="{ECFED829-A247-9041-BCDB-834E47A5F553}" srcOrd="0" destOrd="0" presId="urn:microsoft.com/office/officeart/2008/layout/VerticalCurvedList"/>
    <dgm:cxn modelId="{DA23D2AA-ECB5-4D4C-90D3-48B517BE2403}" type="presParOf" srcId="{D9DBB92A-BF8C-F343-B542-BF6B93A86C9D}" destId="{3BB86FE9-A2B8-1449-9075-BC587D7BD803}" srcOrd="7" destOrd="0" presId="urn:microsoft.com/office/officeart/2008/layout/VerticalCurvedList"/>
    <dgm:cxn modelId="{455F6C49-6884-434D-8046-4CB2DFB7B480}" type="presParOf" srcId="{D9DBB92A-BF8C-F343-B542-BF6B93A86C9D}" destId="{E9FFB2F2-031A-094D-BE84-2497CC3C3550}" srcOrd="8" destOrd="0" presId="urn:microsoft.com/office/officeart/2008/layout/VerticalCurvedList"/>
    <dgm:cxn modelId="{D72ABF13-DD93-9548-AE02-4DB144E1D8A7}" type="presParOf" srcId="{E9FFB2F2-031A-094D-BE84-2497CC3C3550}" destId="{B3E456B1-BFBB-D34E-B0AD-78345796DA9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A3CC3A-C6D8-5249-8749-68E028588108}" type="doc">
      <dgm:prSet loTypeId="urn:microsoft.com/office/officeart/2008/layout/VerticalCurvedList" loCatId="" qsTypeId="urn:microsoft.com/office/officeart/2005/8/quickstyle/simple4" qsCatId="simple" csTypeId="urn:microsoft.com/office/officeart/2005/8/colors/accent0_2" csCatId="mainScheme" phldr="1"/>
      <dgm:spPr/>
      <dgm:t>
        <a:bodyPr/>
        <a:lstStyle/>
        <a:p>
          <a:endParaRPr lang="zh-TW" altLang="en-US"/>
        </a:p>
      </dgm:t>
    </dgm:pt>
    <dgm:pt modelId="{F498E650-FE01-DD4E-A434-B3705A4C3033}">
      <dgm:prSet custT="1"/>
      <dgm:spPr/>
      <dgm:t>
        <a:bodyPr/>
        <a:lstStyle/>
        <a:p>
          <a:pPr rtl="0"/>
          <a:r>
            <a:rPr lang="en-US" sz="3200" dirty="0"/>
            <a:t>About </a:t>
          </a:r>
          <a:r>
            <a:rPr lang="en-US" sz="3200" dirty="0" err="1"/>
            <a:t>Wolters</a:t>
          </a:r>
          <a:r>
            <a:rPr lang="en-US" sz="3200" dirty="0"/>
            <a:t> Kluwer Health &amp; </a:t>
          </a:r>
          <a:r>
            <a:rPr lang="en-US" sz="3200" dirty="0" err="1"/>
            <a:t>Lexicomp</a:t>
          </a:r>
          <a:endParaRPr lang="en-US" sz="3200" dirty="0"/>
        </a:p>
      </dgm:t>
    </dgm:pt>
    <dgm:pt modelId="{33905284-1B70-EB47-B5BD-C4BCF51B3D4E}" type="parTrans" cxnId="{964C921B-EBCD-AB46-B570-5FB0F61D22DA}">
      <dgm:prSet/>
      <dgm:spPr/>
      <dgm:t>
        <a:bodyPr/>
        <a:lstStyle/>
        <a:p>
          <a:endParaRPr lang="zh-TW" altLang="en-US" sz="1400"/>
        </a:p>
      </dgm:t>
    </dgm:pt>
    <dgm:pt modelId="{643996DA-AC78-EB4B-A84B-9C30064B943F}" type="sibTrans" cxnId="{964C921B-EBCD-AB46-B570-5FB0F61D22DA}">
      <dgm:prSet/>
      <dgm:spPr/>
      <dgm:t>
        <a:bodyPr/>
        <a:lstStyle/>
        <a:p>
          <a:endParaRPr lang="zh-TW" altLang="en-US" sz="1400"/>
        </a:p>
      </dgm:t>
    </dgm:pt>
    <dgm:pt modelId="{F13A220A-7FC0-8745-B7E6-D65253ACA49E}">
      <dgm:prSet custT="1"/>
      <dgm:spPr/>
      <dgm:t>
        <a:bodyPr/>
        <a:lstStyle/>
        <a:p>
          <a:pPr rtl="0"/>
          <a:r>
            <a:rPr lang="en-US" sz="3200" dirty="0">
              <a:solidFill>
                <a:srgbClr val="C00000"/>
              </a:solidFill>
            </a:rPr>
            <a:t>Drug Reference vs. Drug Data</a:t>
          </a:r>
        </a:p>
      </dgm:t>
    </dgm:pt>
    <dgm:pt modelId="{6223EFFB-ED93-154A-B54D-AA7CB1985971}" type="parTrans" cxnId="{5E09CA46-3C3B-B344-B2B2-6FDD24CC7391}">
      <dgm:prSet/>
      <dgm:spPr/>
      <dgm:t>
        <a:bodyPr/>
        <a:lstStyle/>
        <a:p>
          <a:endParaRPr lang="zh-TW" altLang="en-US" sz="1400"/>
        </a:p>
      </dgm:t>
    </dgm:pt>
    <dgm:pt modelId="{9EDC1375-4465-4A4A-9896-145D23FF37D7}" type="sibTrans" cxnId="{5E09CA46-3C3B-B344-B2B2-6FDD24CC7391}">
      <dgm:prSet/>
      <dgm:spPr/>
      <dgm:t>
        <a:bodyPr/>
        <a:lstStyle/>
        <a:p>
          <a:endParaRPr lang="zh-TW" altLang="en-US" sz="1400"/>
        </a:p>
      </dgm:t>
    </dgm:pt>
    <dgm:pt modelId="{123ECA58-2D8B-CE4A-B65B-1BBCE018E5D7}">
      <dgm:prSet custT="1"/>
      <dgm:spPr/>
      <dgm:t>
        <a:bodyPr/>
        <a:lstStyle/>
        <a:p>
          <a:pPr rtl="0"/>
          <a:r>
            <a:rPr lang="uk-UA" sz="3200"/>
            <a:t>Q&amp;A</a:t>
          </a:r>
        </a:p>
      </dgm:t>
    </dgm:pt>
    <dgm:pt modelId="{0173C41D-311A-CB45-BFD5-BE1EC679F5B3}" type="parTrans" cxnId="{3D803E6D-764F-194A-9440-2E29BF41C15B}">
      <dgm:prSet/>
      <dgm:spPr/>
      <dgm:t>
        <a:bodyPr/>
        <a:lstStyle/>
        <a:p>
          <a:endParaRPr lang="zh-TW" altLang="en-US" sz="1400"/>
        </a:p>
      </dgm:t>
    </dgm:pt>
    <dgm:pt modelId="{978513DF-B922-6040-B862-67BB5A723B88}" type="sibTrans" cxnId="{3D803E6D-764F-194A-9440-2E29BF41C15B}">
      <dgm:prSet/>
      <dgm:spPr/>
      <dgm:t>
        <a:bodyPr/>
        <a:lstStyle/>
        <a:p>
          <a:endParaRPr lang="zh-TW" altLang="en-US" sz="1400"/>
        </a:p>
      </dgm:t>
    </dgm:pt>
    <dgm:pt modelId="{864566F4-073E-C44A-893D-A953EE495AC8}">
      <dgm:prSet custT="1"/>
      <dgm:spPr/>
      <dgm:t>
        <a:bodyPr/>
        <a:lstStyle/>
        <a:p>
          <a:pPr rtl="0"/>
          <a:r>
            <a:rPr lang="en-US" sz="3200" dirty="0" err="1"/>
            <a:t>MediSpan</a:t>
          </a:r>
          <a:r>
            <a:rPr lang="en-US" sz="3200" dirty="0"/>
            <a:t> Solution for Hospital System</a:t>
          </a:r>
        </a:p>
      </dgm:t>
    </dgm:pt>
    <dgm:pt modelId="{B81E7314-CC5C-3C4A-B469-5D4A303DCD35}" type="parTrans" cxnId="{0A14ADCA-1C9F-DB49-BDF6-74A914B76A5C}">
      <dgm:prSet/>
      <dgm:spPr/>
      <dgm:t>
        <a:bodyPr/>
        <a:lstStyle/>
        <a:p>
          <a:endParaRPr lang="zh-TW" altLang="en-US" sz="1400"/>
        </a:p>
      </dgm:t>
    </dgm:pt>
    <dgm:pt modelId="{AF715A6A-7317-4D4F-8460-E55FAA89537F}" type="sibTrans" cxnId="{0A14ADCA-1C9F-DB49-BDF6-74A914B76A5C}">
      <dgm:prSet/>
      <dgm:spPr/>
      <dgm:t>
        <a:bodyPr/>
        <a:lstStyle/>
        <a:p>
          <a:endParaRPr lang="zh-TW" altLang="en-US" sz="1400"/>
        </a:p>
      </dgm:t>
    </dgm:pt>
    <dgm:pt modelId="{C4232213-F708-6B40-A09B-EE0E8064436C}" type="pres">
      <dgm:prSet presAssocID="{2BA3CC3A-C6D8-5249-8749-68E028588108}" presName="Name0" presStyleCnt="0">
        <dgm:presLayoutVars>
          <dgm:chMax val="7"/>
          <dgm:chPref val="7"/>
          <dgm:dir/>
        </dgm:presLayoutVars>
      </dgm:prSet>
      <dgm:spPr/>
      <dgm:t>
        <a:bodyPr/>
        <a:lstStyle/>
        <a:p>
          <a:endParaRPr lang="zh-TW" altLang="en-US"/>
        </a:p>
      </dgm:t>
    </dgm:pt>
    <dgm:pt modelId="{D9DBB92A-BF8C-F343-B542-BF6B93A86C9D}" type="pres">
      <dgm:prSet presAssocID="{2BA3CC3A-C6D8-5249-8749-68E028588108}" presName="Name1" presStyleCnt="0"/>
      <dgm:spPr/>
    </dgm:pt>
    <dgm:pt modelId="{D5450E01-BFE5-1743-9429-03FE260303B4}" type="pres">
      <dgm:prSet presAssocID="{2BA3CC3A-C6D8-5249-8749-68E028588108}" presName="cycle" presStyleCnt="0"/>
      <dgm:spPr/>
    </dgm:pt>
    <dgm:pt modelId="{14B91BB9-307C-414A-92A6-ADCFDA65A109}" type="pres">
      <dgm:prSet presAssocID="{2BA3CC3A-C6D8-5249-8749-68E028588108}" presName="srcNode" presStyleLbl="node1" presStyleIdx="0" presStyleCnt="4"/>
      <dgm:spPr/>
    </dgm:pt>
    <dgm:pt modelId="{3358F96C-DE2D-F543-859F-95A9E42159EA}" type="pres">
      <dgm:prSet presAssocID="{2BA3CC3A-C6D8-5249-8749-68E028588108}" presName="conn" presStyleLbl="parChTrans1D2" presStyleIdx="0" presStyleCnt="1"/>
      <dgm:spPr/>
      <dgm:t>
        <a:bodyPr/>
        <a:lstStyle/>
        <a:p>
          <a:endParaRPr lang="zh-TW" altLang="en-US"/>
        </a:p>
      </dgm:t>
    </dgm:pt>
    <dgm:pt modelId="{23664DEB-3E3C-614A-8CA7-5757C91A4FA0}" type="pres">
      <dgm:prSet presAssocID="{2BA3CC3A-C6D8-5249-8749-68E028588108}" presName="extraNode" presStyleLbl="node1" presStyleIdx="0" presStyleCnt="4"/>
      <dgm:spPr/>
    </dgm:pt>
    <dgm:pt modelId="{FE587336-2EF0-304A-8B36-BBF60E907DED}" type="pres">
      <dgm:prSet presAssocID="{2BA3CC3A-C6D8-5249-8749-68E028588108}" presName="dstNode" presStyleLbl="node1" presStyleIdx="0" presStyleCnt="4"/>
      <dgm:spPr/>
    </dgm:pt>
    <dgm:pt modelId="{1CFD2493-7B79-394F-BC1A-212A2AA8BD67}" type="pres">
      <dgm:prSet presAssocID="{F498E650-FE01-DD4E-A434-B3705A4C3033}" presName="text_1" presStyleLbl="node1" presStyleIdx="0" presStyleCnt="4">
        <dgm:presLayoutVars>
          <dgm:bulletEnabled val="1"/>
        </dgm:presLayoutVars>
      </dgm:prSet>
      <dgm:spPr/>
      <dgm:t>
        <a:bodyPr/>
        <a:lstStyle/>
        <a:p>
          <a:endParaRPr lang="zh-TW" altLang="en-US"/>
        </a:p>
      </dgm:t>
    </dgm:pt>
    <dgm:pt modelId="{5307764B-2B98-C24A-A509-AAF12D7F8178}" type="pres">
      <dgm:prSet presAssocID="{F498E650-FE01-DD4E-A434-B3705A4C3033}" presName="accent_1" presStyleCnt="0"/>
      <dgm:spPr/>
    </dgm:pt>
    <dgm:pt modelId="{0E89D4F4-FE62-8841-8246-432682B45B3E}" type="pres">
      <dgm:prSet presAssocID="{F498E650-FE01-DD4E-A434-B3705A4C3033}" presName="accentRepeatNode" presStyleLbl="solidFgAcc1" presStyleIdx="0" presStyleCnt="4"/>
      <dgm:spPr/>
    </dgm:pt>
    <dgm:pt modelId="{542FB409-F905-FB46-A18C-B0997792C561}" type="pres">
      <dgm:prSet presAssocID="{F13A220A-7FC0-8745-B7E6-D65253ACA49E}" presName="text_2" presStyleLbl="node1" presStyleIdx="1" presStyleCnt="4">
        <dgm:presLayoutVars>
          <dgm:bulletEnabled val="1"/>
        </dgm:presLayoutVars>
      </dgm:prSet>
      <dgm:spPr/>
      <dgm:t>
        <a:bodyPr/>
        <a:lstStyle/>
        <a:p>
          <a:endParaRPr lang="zh-TW" altLang="en-US"/>
        </a:p>
      </dgm:t>
    </dgm:pt>
    <dgm:pt modelId="{7FF9AB17-6A1D-D04B-991B-47C0F8E66381}" type="pres">
      <dgm:prSet presAssocID="{F13A220A-7FC0-8745-B7E6-D65253ACA49E}" presName="accent_2" presStyleCnt="0"/>
      <dgm:spPr/>
    </dgm:pt>
    <dgm:pt modelId="{D3C59133-3ECB-DB48-814C-B1DDCDE9158D}" type="pres">
      <dgm:prSet presAssocID="{F13A220A-7FC0-8745-B7E6-D65253ACA49E}" presName="accentRepeatNode" presStyleLbl="solidFgAcc1" presStyleIdx="1" presStyleCnt="4"/>
      <dgm:spPr/>
    </dgm:pt>
    <dgm:pt modelId="{165396C8-E73A-9C47-AABF-ED04103D877E}" type="pres">
      <dgm:prSet presAssocID="{864566F4-073E-C44A-893D-A953EE495AC8}" presName="text_3" presStyleLbl="node1" presStyleIdx="2" presStyleCnt="4">
        <dgm:presLayoutVars>
          <dgm:bulletEnabled val="1"/>
        </dgm:presLayoutVars>
      </dgm:prSet>
      <dgm:spPr/>
      <dgm:t>
        <a:bodyPr/>
        <a:lstStyle/>
        <a:p>
          <a:endParaRPr lang="zh-TW" altLang="en-US"/>
        </a:p>
      </dgm:t>
    </dgm:pt>
    <dgm:pt modelId="{EB225E71-6A56-3742-AA2B-9D02882ECC25}" type="pres">
      <dgm:prSet presAssocID="{864566F4-073E-C44A-893D-A953EE495AC8}" presName="accent_3" presStyleCnt="0"/>
      <dgm:spPr/>
    </dgm:pt>
    <dgm:pt modelId="{ECFED829-A247-9041-BCDB-834E47A5F553}" type="pres">
      <dgm:prSet presAssocID="{864566F4-073E-C44A-893D-A953EE495AC8}" presName="accentRepeatNode" presStyleLbl="solidFgAcc1" presStyleIdx="2" presStyleCnt="4"/>
      <dgm:spPr/>
    </dgm:pt>
    <dgm:pt modelId="{3BB86FE9-A2B8-1449-9075-BC587D7BD803}" type="pres">
      <dgm:prSet presAssocID="{123ECA58-2D8B-CE4A-B65B-1BBCE018E5D7}" presName="text_4" presStyleLbl="node1" presStyleIdx="3" presStyleCnt="4">
        <dgm:presLayoutVars>
          <dgm:bulletEnabled val="1"/>
        </dgm:presLayoutVars>
      </dgm:prSet>
      <dgm:spPr/>
      <dgm:t>
        <a:bodyPr/>
        <a:lstStyle/>
        <a:p>
          <a:endParaRPr lang="zh-TW" altLang="en-US"/>
        </a:p>
      </dgm:t>
    </dgm:pt>
    <dgm:pt modelId="{E9FFB2F2-031A-094D-BE84-2497CC3C3550}" type="pres">
      <dgm:prSet presAssocID="{123ECA58-2D8B-CE4A-B65B-1BBCE018E5D7}" presName="accent_4" presStyleCnt="0"/>
      <dgm:spPr/>
    </dgm:pt>
    <dgm:pt modelId="{B3E456B1-BFBB-D34E-B0AD-78345796DA93}" type="pres">
      <dgm:prSet presAssocID="{123ECA58-2D8B-CE4A-B65B-1BBCE018E5D7}" presName="accentRepeatNode" presStyleLbl="solidFgAcc1" presStyleIdx="3" presStyleCnt="4"/>
      <dgm:spPr/>
    </dgm:pt>
  </dgm:ptLst>
  <dgm:cxnLst>
    <dgm:cxn modelId="{964C921B-EBCD-AB46-B570-5FB0F61D22DA}" srcId="{2BA3CC3A-C6D8-5249-8749-68E028588108}" destId="{F498E650-FE01-DD4E-A434-B3705A4C3033}" srcOrd="0" destOrd="0" parTransId="{33905284-1B70-EB47-B5BD-C4BCF51B3D4E}" sibTransId="{643996DA-AC78-EB4B-A84B-9C30064B943F}"/>
    <dgm:cxn modelId="{2F6163E8-B2F1-A143-A24A-634B7CD7EA97}" type="presOf" srcId="{F498E650-FE01-DD4E-A434-B3705A4C3033}" destId="{1CFD2493-7B79-394F-BC1A-212A2AA8BD67}" srcOrd="0" destOrd="0" presId="urn:microsoft.com/office/officeart/2008/layout/VerticalCurvedList"/>
    <dgm:cxn modelId="{3D803E6D-764F-194A-9440-2E29BF41C15B}" srcId="{2BA3CC3A-C6D8-5249-8749-68E028588108}" destId="{123ECA58-2D8B-CE4A-B65B-1BBCE018E5D7}" srcOrd="3" destOrd="0" parTransId="{0173C41D-311A-CB45-BFD5-BE1EC679F5B3}" sibTransId="{978513DF-B922-6040-B862-67BB5A723B88}"/>
    <dgm:cxn modelId="{F8A42B34-A680-DA48-9468-AA81DC42C8E8}" type="presOf" srcId="{123ECA58-2D8B-CE4A-B65B-1BBCE018E5D7}" destId="{3BB86FE9-A2B8-1449-9075-BC587D7BD803}" srcOrd="0" destOrd="0" presId="urn:microsoft.com/office/officeart/2008/layout/VerticalCurvedList"/>
    <dgm:cxn modelId="{BD423E8D-5DEC-3E44-8D01-0CA96A699F0D}" type="presOf" srcId="{F13A220A-7FC0-8745-B7E6-D65253ACA49E}" destId="{542FB409-F905-FB46-A18C-B0997792C561}" srcOrd="0" destOrd="0" presId="urn:microsoft.com/office/officeart/2008/layout/VerticalCurvedList"/>
    <dgm:cxn modelId="{6C7C8C72-E19E-7144-8027-B3A18121242C}" type="presOf" srcId="{864566F4-073E-C44A-893D-A953EE495AC8}" destId="{165396C8-E73A-9C47-AABF-ED04103D877E}" srcOrd="0" destOrd="0" presId="urn:microsoft.com/office/officeart/2008/layout/VerticalCurvedList"/>
    <dgm:cxn modelId="{5E09CA46-3C3B-B344-B2B2-6FDD24CC7391}" srcId="{2BA3CC3A-C6D8-5249-8749-68E028588108}" destId="{F13A220A-7FC0-8745-B7E6-D65253ACA49E}" srcOrd="1" destOrd="0" parTransId="{6223EFFB-ED93-154A-B54D-AA7CB1985971}" sibTransId="{9EDC1375-4465-4A4A-9896-145D23FF37D7}"/>
    <dgm:cxn modelId="{0A14ADCA-1C9F-DB49-BDF6-74A914B76A5C}" srcId="{2BA3CC3A-C6D8-5249-8749-68E028588108}" destId="{864566F4-073E-C44A-893D-A953EE495AC8}" srcOrd="2" destOrd="0" parTransId="{B81E7314-CC5C-3C4A-B469-5D4A303DCD35}" sibTransId="{AF715A6A-7317-4D4F-8460-E55FAA89537F}"/>
    <dgm:cxn modelId="{33CC863F-9047-B447-926B-3A3E81AF8447}" type="presOf" srcId="{2BA3CC3A-C6D8-5249-8749-68E028588108}" destId="{C4232213-F708-6B40-A09B-EE0E8064436C}" srcOrd="0" destOrd="0" presId="urn:microsoft.com/office/officeart/2008/layout/VerticalCurvedList"/>
    <dgm:cxn modelId="{94A0416F-A1BF-D94E-B211-56344216FBCD}" type="presOf" srcId="{643996DA-AC78-EB4B-A84B-9C30064B943F}" destId="{3358F96C-DE2D-F543-859F-95A9E42159EA}" srcOrd="0" destOrd="0" presId="urn:microsoft.com/office/officeart/2008/layout/VerticalCurvedList"/>
    <dgm:cxn modelId="{9A762233-9D6C-3441-95D4-4102F8F2A684}" type="presParOf" srcId="{C4232213-F708-6B40-A09B-EE0E8064436C}" destId="{D9DBB92A-BF8C-F343-B542-BF6B93A86C9D}" srcOrd="0" destOrd="0" presId="urn:microsoft.com/office/officeart/2008/layout/VerticalCurvedList"/>
    <dgm:cxn modelId="{9D812CAB-0612-184D-82E3-636B1D4FB191}" type="presParOf" srcId="{D9DBB92A-BF8C-F343-B542-BF6B93A86C9D}" destId="{D5450E01-BFE5-1743-9429-03FE260303B4}" srcOrd="0" destOrd="0" presId="urn:microsoft.com/office/officeart/2008/layout/VerticalCurvedList"/>
    <dgm:cxn modelId="{936F7B38-57B7-FB44-AA60-FB1529C5706D}" type="presParOf" srcId="{D5450E01-BFE5-1743-9429-03FE260303B4}" destId="{14B91BB9-307C-414A-92A6-ADCFDA65A109}" srcOrd="0" destOrd="0" presId="urn:microsoft.com/office/officeart/2008/layout/VerticalCurvedList"/>
    <dgm:cxn modelId="{8AAD8D54-DEAC-6148-8A50-3BB0AE0443CD}" type="presParOf" srcId="{D5450E01-BFE5-1743-9429-03FE260303B4}" destId="{3358F96C-DE2D-F543-859F-95A9E42159EA}" srcOrd="1" destOrd="0" presId="urn:microsoft.com/office/officeart/2008/layout/VerticalCurvedList"/>
    <dgm:cxn modelId="{274547D9-0B7D-D942-BB58-B668634C6DA7}" type="presParOf" srcId="{D5450E01-BFE5-1743-9429-03FE260303B4}" destId="{23664DEB-3E3C-614A-8CA7-5757C91A4FA0}" srcOrd="2" destOrd="0" presId="urn:microsoft.com/office/officeart/2008/layout/VerticalCurvedList"/>
    <dgm:cxn modelId="{A95944C4-47A8-8F43-88D6-DA8F7801B812}" type="presParOf" srcId="{D5450E01-BFE5-1743-9429-03FE260303B4}" destId="{FE587336-2EF0-304A-8B36-BBF60E907DED}" srcOrd="3" destOrd="0" presId="urn:microsoft.com/office/officeart/2008/layout/VerticalCurvedList"/>
    <dgm:cxn modelId="{D29E468F-9A06-9D43-B138-4C863AFC8C1A}" type="presParOf" srcId="{D9DBB92A-BF8C-F343-B542-BF6B93A86C9D}" destId="{1CFD2493-7B79-394F-BC1A-212A2AA8BD67}" srcOrd="1" destOrd="0" presId="urn:microsoft.com/office/officeart/2008/layout/VerticalCurvedList"/>
    <dgm:cxn modelId="{E9DF8FB9-9C29-6A40-8412-633E6BD5FF3C}" type="presParOf" srcId="{D9DBB92A-BF8C-F343-B542-BF6B93A86C9D}" destId="{5307764B-2B98-C24A-A509-AAF12D7F8178}" srcOrd="2" destOrd="0" presId="urn:microsoft.com/office/officeart/2008/layout/VerticalCurvedList"/>
    <dgm:cxn modelId="{65A3E3EE-26E9-0642-B670-AF9287A5ECAA}" type="presParOf" srcId="{5307764B-2B98-C24A-A509-AAF12D7F8178}" destId="{0E89D4F4-FE62-8841-8246-432682B45B3E}" srcOrd="0" destOrd="0" presId="urn:microsoft.com/office/officeart/2008/layout/VerticalCurvedList"/>
    <dgm:cxn modelId="{621612F8-DFE8-B347-A74B-24955EE78415}" type="presParOf" srcId="{D9DBB92A-BF8C-F343-B542-BF6B93A86C9D}" destId="{542FB409-F905-FB46-A18C-B0997792C561}" srcOrd="3" destOrd="0" presId="urn:microsoft.com/office/officeart/2008/layout/VerticalCurvedList"/>
    <dgm:cxn modelId="{143AF362-89FC-7744-A00A-BE38AEE8E1FD}" type="presParOf" srcId="{D9DBB92A-BF8C-F343-B542-BF6B93A86C9D}" destId="{7FF9AB17-6A1D-D04B-991B-47C0F8E66381}" srcOrd="4" destOrd="0" presId="urn:microsoft.com/office/officeart/2008/layout/VerticalCurvedList"/>
    <dgm:cxn modelId="{1B6B490E-A3E6-6341-AEA6-86F8952A0A8E}" type="presParOf" srcId="{7FF9AB17-6A1D-D04B-991B-47C0F8E66381}" destId="{D3C59133-3ECB-DB48-814C-B1DDCDE9158D}" srcOrd="0" destOrd="0" presId="urn:microsoft.com/office/officeart/2008/layout/VerticalCurvedList"/>
    <dgm:cxn modelId="{88BD46D3-0ADA-E94D-A184-91BE6652EBFF}" type="presParOf" srcId="{D9DBB92A-BF8C-F343-B542-BF6B93A86C9D}" destId="{165396C8-E73A-9C47-AABF-ED04103D877E}" srcOrd="5" destOrd="0" presId="urn:microsoft.com/office/officeart/2008/layout/VerticalCurvedList"/>
    <dgm:cxn modelId="{C81FE7FD-423B-0644-BB91-3901BAADCF87}" type="presParOf" srcId="{D9DBB92A-BF8C-F343-B542-BF6B93A86C9D}" destId="{EB225E71-6A56-3742-AA2B-9D02882ECC25}" srcOrd="6" destOrd="0" presId="urn:microsoft.com/office/officeart/2008/layout/VerticalCurvedList"/>
    <dgm:cxn modelId="{FFEFA13A-2F9D-A746-A415-56D3A542F954}" type="presParOf" srcId="{EB225E71-6A56-3742-AA2B-9D02882ECC25}" destId="{ECFED829-A247-9041-BCDB-834E47A5F553}" srcOrd="0" destOrd="0" presId="urn:microsoft.com/office/officeart/2008/layout/VerticalCurvedList"/>
    <dgm:cxn modelId="{DA23D2AA-ECB5-4D4C-90D3-48B517BE2403}" type="presParOf" srcId="{D9DBB92A-BF8C-F343-B542-BF6B93A86C9D}" destId="{3BB86FE9-A2B8-1449-9075-BC587D7BD803}" srcOrd="7" destOrd="0" presId="urn:microsoft.com/office/officeart/2008/layout/VerticalCurvedList"/>
    <dgm:cxn modelId="{455F6C49-6884-434D-8046-4CB2DFB7B480}" type="presParOf" srcId="{D9DBB92A-BF8C-F343-B542-BF6B93A86C9D}" destId="{E9FFB2F2-031A-094D-BE84-2497CC3C3550}" srcOrd="8" destOrd="0" presId="urn:microsoft.com/office/officeart/2008/layout/VerticalCurvedList"/>
    <dgm:cxn modelId="{D72ABF13-DD93-9548-AE02-4DB144E1D8A7}" type="presParOf" srcId="{E9FFB2F2-031A-094D-BE84-2497CC3C3550}" destId="{B3E456B1-BFBB-D34E-B0AD-78345796DA9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A3CC3A-C6D8-5249-8749-68E028588108}" type="doc">
      <dgm:prSet loTypeId="urn:microsoft.com/office/officeart/2008/layout/VerticalCurvedList" loCatId="" qsTypeId="urn:microsoft.com/office/officeart/2005/8/quickstyle/simple4" qsCatId="simple" csTypeId="urn:microsoft.com/office/officeart/2005/8/colors/accent0_2" csCatId="mainScheme" phldr="1"/>
      <dgm:spPr/>
      <dgm:t>
        <a:bodyPr/>
        <a:lstStyle/>
        <a:p>
          <a:endParaRPr lang="zh-TW" altLang="en-US"/>
        </a:p>
      </dgm:t>
    </dgm:pt>
    <dgm:pt modelId="{F498E650-FE01-DD4E-A434-B3705A4C3033}">
      <dgm:prSet custT="1"/>
      <dgm:spPr/>
      <dgm:t>
        <a:bodyPr/>
        <a:lstStyle/>
        <a:p>
          <a:pPr rtl="0"/>
          <a:r>
            <a:rPr lang="en-US" sz="3200" dirty="0"/>
            <a:t>About </a:t>
          </a:r>
          <a:r>
            <a:rPr lang="en-US" sz="3200" dirty="0" err="1"/>
            <a:t>Wolters</a:t>
          </a:r>
          <a:r>
            <a:rPr lang="en-US" sz="3200" dirty="0"/>
            <a:t> Kluwer Health &amp; </a:t>
          </a:r>
          <a:r>
            <a:rPr lang="en-US" sz="3200" dirty="0" err="1"/>
            <a:t>Lexicomp</a:t>
          </a:r>
          <a:endParaRPr lang="en-US" sz="3200" dirty="0"/>
        </a:p>
      </dgm:t>
    </dgm:pt>
    <dgm:pt modelId="{33905284-1B70-EB47-B5BD-C4BCF51B3D4E}" type="parTrans" cxnId="{964C921B-EBCD-AB46-B570-5FB0F61D22DA}">
      <dgm:prSet/>
      <dgm:spPr/>
      <dgm:t>
        <a:bodyPr/>
        <a:lstStyle/>
        <a:p>
          <a:endParaRPr lang="zh-TW" altLang="en-US" sz="1400"/>
        </a:p>
      </dgm:t>
    </dgm:pt>
    <dgm:pt modelId="{643996DA-AC78-EB4B-A84B-9C30064B943F}" type="sibTrans" cxnId="{964C921B-EBCD-AB46-B570-5FB0F61D22DA}">
      <dgm:prSet/>
      <dgm:spPr/>
      <dgm:t>
        <a:bodyPr/>
        <a:lstStyle/>
        <a:p>
          <a:endParaRPr lang="zh-TW" altLang="en-US" sz="1400"/>
        </a:p>
      </dgm:t>
    </dgm:pt>
    <dgm:pt modelId="{F13A220A-7FC0-8745-B7E6-D65253ACA49E}">
      <dgm:prSet custT="1"/>
      <dgm:spPr>
        <a:gradFill rotWithShape="0">
          <a:gsLst>
            <a:gs pos="0">
              <a:prstClr val="white">
                <a:hueOff val="0"/>
                <a:satOff val="0"/>
                <a:lumOff val="0"/>
                <a:alphaOff val="0"/>
                <a:satMod val="103000"/>
                <a:lumMod val="102000"/>
                <a:tint val="94000"/>
              </a:prstClr>
            </a:gs>
            <a:gs pos="50000">
              <a:prstClr val="white">
                <a:hueOff val="0"/>
                <a:satOff val="0"/>
                <a:lumOff val="0"/>
                <a:alphaOff val="0"/>
                <a:satMod val="110000"/>
                <a:lumMod val="100000"/>
                <a:shade val="100000"/>
              </a:prstClr>
            </a:gs>
            <a:gs pos="100000">
              <a:prstClr val="white">
                <a:hueOff val="0"/>
                <a:satOff val="0"/>
                <a:lumOff val="0"/>
                <a:alphaOff val="0"/>
                <a:lumMod val="99000"/>
                <a:satMod val="120000"/>
                <a:shade val="78000"/>
              </a:prstClr>
            </a:gs>
          </a:gsLst>
          <a:lin ang="5400000" scaled="0"/>
        </a:gradFill>
        <a:ln>
          <a:noFill/>
        </a:ln>
        <a:effectLst/>
      </dgm:spPr>
      <dgm:t>
        <a:bodyPr spcFirstLastPara="0" vert="horz" wrap="square" lIns="615437" tIns="81280" rIns="81280" bIns="81280" numCol="1" spcCol="1270" anchor="ctr" anchorCtr="0"/>
        <a:lstStyle/>
        <a:p>
          <a:pPr rtl="0"/>
          <a:r>
            <a:rPr lang="en-US" sz="3200" kern="1200" dirty="0">
              <a:solidFill>
                <a:srgbClr val="455F51">
                  <a:hueOff val="0"/>
                  <a:satOff val="0"/>
                  <a:lumOff val="0"/>
                  <a:alphaOff val="0"/>
                </a:srgbClr>
              </a:solidFill>
              <a:latin typeface="Noto Sans"/>
              <a:ea typeface="Noto Sans CJK TC Light"/>
              <a:cs typeface="+mn-cs"/>
            </a:rPr>
            <a:t>Drug Reference vs. Drug Data</a:t>
          </a:r>
        </a:p>
      </dgm:t>
    </dgm:pt>
    <dgm:pt modelId="{6223EFFB-ED93-154A-B54D-AA7CB1985971}" type="parTrans" cxnId="{5E09CA46-3C3B-B344-B2B2-6FDD24CC7391}">
      <dgm:prSet/>
      <dgm:spPr/>
      <dgm:t>
        <a:bodyPr/>
        <a:lstStyle/>
        <a:p>
          <a:endParaRPr lang="zh-TW" altLang="en-US" sz="1400"/>
        </a:p>
      </dgm:t>
    </dgm:pt>
    <dgm:pt modelId="{9EDC1375-4465-4A4A-9896-145D23FF37D7}" type="sibTrans" cxnId="{5E09CA46-3C3B-B344-B2B2-6FDD24CC7391}">
      <dgm:prSet/>
      <dgm:spPr/>
      <dgm:t>
        <a:bodyPr/>
        <a:lstStyle/>
        <a:p>
          <a:endParaRPr lang="zh-TW" altLang="en-US" sz="1400"/>
        </a:p>
      </dgm:t>
    </dgm:pt>
    <dgm:pt modelId="{123ECA58-2D8B-CE4A-B65B-1BBCE018E5D7}">
      <dgm:prSet custT="1"/>
      <dgm:spPr/>
      <dgm:t>
        <a:bodyPr/>
        <a:lstStyle/>
        <a:p>
          <a:pPr rtl="0"/>
          <a:r>
            <a:rPr lang="uk-UA" sz="3200"/>
            <a:t>Q&amp;A</a:t>
          </a:r>
        </a:p>
      </dgm:t>
    </dgm:pt>
    <dgm:pt modelId="{0173C41D-311A-CB45-BFD5-BE1EC679F5B3}" type="parTrans" cxnId="{3D803E6D-764F-194A-9440-2E29BF41C15B}">
      <dgm:prSet/>
      <dgm:spPr/>
      <dgm:t>
        <a:bodyPr/>
        <a:lstStyle/>
        <a:p>
          <a:endParaRPr lang="zh-TW" altLang="en-US" sz="1400"/>
        </a:p>
      </dgm:t>
    </dgm:pt>
    <dgm:pt modelId="{978513DF-B922-6040-B862-67BB5A723B88}" type="sibTrans" cxnId="{3D803E6D-764F-194A-9440-2E29BF41C15B}">
      <dgm:prSet/>
      <dgm:spPr/>
      <dgm:t>
        <a:bodyPr/>
        <a:lstStyle/>
        <a:p>
          <a:endParaRPr lang="zh-TW" altLang="en-US" sz="1400"/>
        </a:p>
      </dgm:t>
    </dgm:pt>
    <dgm:pt modelId="{864566F4-073E-C44A-893D-A953EE495AC8}">
      <dgm:prSet custT="1"/>
      <dgm:spPr/>
      <dgm:t>
        <a:bodyPr/>
        <a:lstStyle/>
        <a:p>
          <a:pPr rtl="0"/>
          <a:r>
            <a:rPr lang="en-US" sz="3200" dirty="0" err="1">
              <a:solidFill>
                <a:srgbClr val="C00000"/>
              </a:solidFill>
            </a:rPr>
            <a:t>MediSpan</a:t>
          </a:r>
          <a:r>
            <a:rPr lang="en-US" sz="3200" dirty="0">
              <a:solidFill>
                <a:srgbClr val="C00000"/>
              </a:solidFill>
            </a:rPr>
            <a:t> Solution for Hospital System</a:t>
          </a:r>
        </a:p>
      </dgm:t>
    </dgm:pt>
    <dgm:pt modelId="{B81E7314-CC5C-3C4A-B469-5D4A303DCD35}" type="parTrans" cxnId="{0A14ADCA-1C9F-DB49-BDF6-74A914B76A5C}">
      <dgm:prSet/>
      <dgm:spPr/>
      <dgm:t>
        <a:bodyPr/>
        <a:lstStyle/>
        <a:p>
          <a:endParaRPr lang="zh-TW" altLang="en-US" sz="1400"/>
        </a:p>
      </dgm:t>
    </dgm:pt>
    <dgm:pt modelId="{AF715A6A-7317-4D4F-8460-E55FAA89537F}" type="sibTrans" cxnId="{0A14ADCA-1C9F-DB49-BDF6-74A914B76A5C}">
      <dgm:prSet/>
      <dgm:spPr/>
      <dgm:t>
        <a:bodyPr/>
        <a:lstStyle/>
        <a:p>
          <a:endParaRPr lang="zh-TW" altLang="en-US" sz="1400"/>
        </a:p>
      </dgm:t>
    </dgm:pt>
    <dgm:pt modelId="{C4232213-F708-6B40-A09B-EE0E8064436C}" type="pres">
      <dgm:prSet presAssocID="{2BA3CC3A-C6D8-5249-8749-68E028588108}" presName="Name0" presStyleCnt="0">
        <dgm:presLayoutVars>
          <dgm:chMax val="7"/>
          <dgm:chPref val="7"/>
          <dgm:dir/>
        </dgm:presLayoutVars>
      </dgm:prSet>
      <dgm:spPr/>
      <dgm:t>
        <a:bodyPr/>
        <a:lstStyle/>
        <a:p>
          <a:endParaRPr lang="zh-TW" altLang="en-US"/>
        </a:p>
      </dgm:t>
    </dgm:pt>
    <dgm:pt modelId="{D9DBB92A-BF8C-F343-B542-BF6B93A86C9D}" type="pres">
      <dgm:prSet presAssocID="{2BA3CC3A-C6D8-5249-8749-68E028588108}" presName="Name1" presStyleCnt="0"/>
      <dgm:spPr/>
    </dgm:pt>
    <dgm:pt modelId="{D5450E01-BFE5-1743-9429-03FE260303B4}" type="pres">
      <dgm:prSet presAssocID="{2BA3CC3A-C6D8-5249-8749-68E028588108}" presName="cycle" presStyleCnt="0"/>
      <dgm:spPr/>
    </dgm:pt>
    <dgm:pt modelId="{14B91BB9-307C-414A-92A6-ADCFDA65A109}" type="pres">
      <dgm:prSet presAssocID="{2BA3CC3A-C6D8-5249-8749-68E028588108}" presName="srcNode" presStyleLbl="node1" presStyleIdx="0" presStyleCnt="4"/>
      <dgm:spPr/>
    </dgm:pt>
    <dgm:pt modelId="{3358F96C-DE2D-F543-859F-95A9E42159EA}" type="pres">
      <dgm:prSet presAssocID="{2BA3CC3A-C6D8-5249-8749-68E028588108}" presName="conn" presStyleLbl="parChTrans1D2" presStyleIdx="0" presStyleCnt="1"/>
      <dgm:spPr/>
      <dgm:t>
        <a:bodyPr/>
        <a:lstStyle/>
        <a:p>
          <a:endParaRPr lang="zh-TW" altLang="en-US"/>
        </a:p>
      </dgm:t>
    </dgm:pt>
    <dgm:pt modelId="{23664DEB-3E3C-614A-8CA7-5757C91A4FA0}" type="pres">
      <dgm:prSet presAssocID="{2BA3CC3A-C6D8-5249-8749-68E028588108}" presName="extraNode" presStyleLbl="node1" presStyleIdx="0" presStyleCnt="4"/>
      <dgm:spPr/>
    </dgm:pt>
    <dgm:pt modelId="{FE587336-2EF0-304A-8B36-BBF60E907DED}" type="pres">
      <dgm:prSet presAssocID="{2BA3CC3A-C6D8-5249-8749-68E028588108}" presName="dstNode" presStyleLbl="node1" presStyleIdx="0" presStyleCnt="4"/>
      <dgm:spPr/>
    </dgm:pt>
    <dgm:pt modelId="{1CFD2493-7B79-394F-BC1A-212A2AA8BD67}" type="pres">
      <dgm:prSet presAssocID="{F498E650-FE01-DD4E-A434-B3705A4C3033}" presName="text_1" presStyleLbl="node1" presStyleIdx="0" presStyleCnt="4">
        <dgm:presLayoutVars>
          <dgm:bulletEnabled val="1"/>
        </dgm:presLayoutVars>
      </dgm:prSet>
      <dgm:spPr/>
      <dgm:t>
        <a:bodyPr/>
        <a:lstStyle/>
        <a:p>
          <a:endParaRPr lang="zh-TW" altLang="en-US"/>
        </a:p>
      </dgm:t>
    </dgm:pt>
    <dgm:pt modelId="{5307764B-2B98-C24A-A509-AAF12D7F8178}" type="pres">
      <dgm:prSet presAssocID="{F498E650-FE01-DD4E-A434-B3705A4C3033}" presName="accent_1" presStyleCnt="0"/>
      <dgm:spPr/>
    </dgm:pt>
    <dgm:pt modelId="{0E89D4F4-FE62-8841-8246-432682B45B3E}" type="pres">
      <dgm:prSet presAssocID="{F498E650-FE01-DD4E-A434-B3705A4C3033}" presName="accentRepeatNode" presStyleLbl="solidFgAcc1" presStyleIdx="0" presStyleCnt="4"/>
      <dgm:spPr/>
    </dgm:pt>
    <dgm:pt modelId="{542FB409-F905-FB46-A18C-B0997792C561}" type="pres">
      <dgm:prSet presAssocID="{F13A220A-7FC0-8745-B7E6-D65253ACA49E}" presName="text_2" presStyleLbl="node1" presStyleIdx="1" presStyleCnt="4">
        <dgm:presLayoutVars>
          <dgm:bulletEnabled val="1"/>
        </dgm:presLayoutVars>
      </dgm:prSet>
      <dgm:spPr>
        <a:xfrm>
          <a:off x="1012998" y="1550707"/>
          <a:ext cx="9432000" cy="775353"/>
        </a:xfrm>
        <a:prstGeom prst="rect">
          <a:avLst/>
        </a:prstGeom>
      </dgm:spPr>
      <dgm:t>
        <a:bodyPr/>
        <a:lstStyle/>
        <a:p>
          <a:endParaRPr lang="zh-TW" altLang="en-US"/>
        </a:p>
      </dgm:t>
    </dgm:pt>
    <dgm:pt modelId="{7FF9AB17-6A1D-D04B-991B-47C0F8E66381}" type="pres">
      <dgm:prSet presAssocID="{F13A220A-7FC0-8745-B7E6-D65253ACA49E}" presName="accent_2" presStyleCnt="0"/>
      <dgm:spPr/>
    </dgm:pt>
    <dgm:pt modelId="{D3C59133-3ECB-DB48-814C-B1DDCDE9158D}" type="pres">
      <dgm:prSet presAssocID="{F13A220A-7FC0-8745-B7E6-D65253ACA49E}" presName="accentRepeatNode" presStyleLbl="solidFgAcc1" presStyleIdx="1" presStyleCnt="4"/>
      <dgm:spPr/>
    </dgm:pt>
    <dgm:pt modelId="{165396C8-E73A-9C47-AABF-ED04103D877E}" type="pres">
      <dgm:prSet presAssocID="{864566F4-073E-C44A-893D-A953EE495AC8}" presName="text_3" presStyleLbl="node1" presStyleIdx="2" presStyleCnt="4">
        <dgm:presLayoutVars>
          <dgm:bulletEnabled val="1"/>
        </dgm:presLayoutVars>
      </dgm:prSet>
      <dgm:spPr/>
      <dgm:t>
        <a:bodyPr/>
        <a:lstStyle/>
        <a:p>
          <a:endParaRPr lang="zh-TW" altLang="en-US"/>
        </a:p>
      </dgm:t>
    </dgm:pt>
    <dgm:pt modelId="{EB225E71-6A56-3742-AA2B-9D02882ECC25}" type="pres">
      <dgm:prSet presAssocID="{864566F4-073E-C44A-893D-A953EE495AC8}" presName="accent_3" presStyleCnt="0"/>
      <dgm:spPr/>
    </dgm:pt>
    <dgm:pt modelId="{ECFED829-A247-9041-BCDB-834E47A5F553}" type="pres">
      <dgm:prSet presAssocID="{864566F4-073E-C44A-893D-A953EE495AC8}" presName="accentRepeatNode" presStyleLbl="solidFgAcc1" presStyleIdx="2" presStyleCnt="4"/>
      <dgm:spPr/>
    </dgm:pt>
    <dgm:pt modelId="{3BB86FE9-A2B8-1449-9075-BC587D7BD803}" type="pres">
      <dgm:prSet presAssocID="{123ECA58-2D8B-CE4A-B65B-1BBCE018E5D7}" presName="text_4" presStyleLbl="node1" presStyleIdx="3" presStyleCnt="4">
        <dgm:presLayoutVars>
          <dgm:bulletEnabled val="1"/>
        </dgm:presLayoutVars>
      </dgm:prSet>
      <dgm:spPr/>
      <dgm:t>
        <a:bodyPr/>
        <a:lstStyle/>
        <a:p>
          <a:endParaRPr lang="zh-TW" altLang="en-US"/>
        </a:p>
      </dgm:t>
    </dgm:pt>
    <dgm:pt modelId="{E9FFB2F2-031A-094D-BE84-2497CC3C3550}" type="pres">
      <dgm:prSet presAssocID="{123ECA58-2D8B-CE4A-B65B-1BBCE018E5D7}" presName="accent_4" presStyleCnt="0"/>
      <dgm:spPr/>
    </dgm:pt>
    <dgm:pt modelId="{B3E456B1-BFBB-D34E-B0AD-78345796DA93}" type="pres">
      <dgm:prSet presAssocID="{123ECA58-2D8B-CE4A-B65B-1BBCE018E5D7}" presName="accentRepeatNode" presStyleLbl="solidFgAcc1" presStyleIdx="3" presStyleCnt="4"/>
      <dgm:spPr/>
    </dgm:pt>
  </dgm:ptLst>
  <dgm:cxnLst>
    <dgm:cxn modelId="{964C921B-EBCD-AB46-B570-5FB0F61D22DA}" srcId="{2BA3CC3A-C6D8-5249-8749-68E028588108}" destId="{F498E650-FE01-DD4E-A434-B3705A4C3033}" srcOrd="0" destOrd="0" parTransId="{33905284-1B70-EB47-B5BD-C4BCF51B3D4E}" sibTransId="{643996DA-AC78-EB4B-A84B-9C30064B943F}"/>
    <dgm:cxn modelId="{2F6163E8-B2F1-A143-A24A-634B7CD7EA97}" type="presOf" srcId="{F498E650-FE01-DD4E-A434-B3705A4C3033}" destId="{1CFD2493-7B79-394F-BC1A-212A2AA8BD67}" srcOrd="0" destOrd="0" presId="urn:microsoft.com/office/officeart/2008/layout/VerticalCurvedList"/>
    <dgm:cxn modelId="{3D803E6D-764F-194A-9440-2E29BF41C15B}" srcId="{2BA3CC3A-C6D8-5249-8749-68E028588108}" destId="{123ECA58-2D8B-CE4A-B65B-1BBCE018E5D7}" srcOrd="3" destOrd="0" parTransId="{0173C41D-311A-CB45-BFD5-BE1EC679F5B3}" sibTransId="{978513DF-B922-6040-B862-67BB5A723B88}"/>
    <dgm:cxn modelId="{F8A42B34-A680-DA48-9468-AA81DC42C8E8}" type="presOf" srcId="{123ECA58-2D8B-CE4A-B65B-1BBCE018E5D7}" destId="{3BB86FE9-A2B8-1449-9075-BC587D7BD803}" srcOrd="0" destOrd="0" presId="urn:microsoft.com/office/officeart/2008/layout/VerticalCurvedList"/>
    <dgm:cxn modelId="{BD423E8D-5DEC-3E44-8D01-0CA96A699F0D}" type="presOf" srcId="{F13A220A-7FC0-8745-B7E6-D65253ACA49E}" destId="{542FB409-F905-FB46-A18C-B0997792C561}" srcOrd="0" destOrd="0" presId="urn:microsoft.com/office/officeart/2008/layout/VerticalCurvedList"/>
    <dgm:cxn modelId="{6C7C8C72-E19E-7144-8027-B3A18121242C}" type="presOf" srcId="{864566F4-073E-C44A-893D-A953EE495AC8}" destId="{165396C8-E73A-9C47-AABF-ED04103D877E}" srcOrd="0" destOrd="0" presId="urn:microsoft.com/office/officeart/2008/layout/VerticalCurvedList"/>
    <dgm:cxn modelId="{5E09CA46-3C3B-B344-B2B2-6FDD24CC7391}" srcId="{2BA3CC3A-C6D8-5249-8749-68E028588108}" destId="{F13A220A-7FC0-8745-B7E6-D65253ACA49E}" srcOrd="1" destOrd="0" parTransId="{6223EFFB-ED93-154A-B54D-AA7CB1985971}" sibTransId="{9EDC1375-4465-4A4A-9896-145D23FF37D7}"/>
    <dgm:cxn modelId="{0A14ADCA-1C9F-DB49-BDF6-74A914B76A5C}" srcId="{2BA3CC3A-C6D8-5249-8749-68E028588108}" destId="{864566F4-073E-C44A-893D-A953EE495AC8}" srcOrd="2" destOrd="0" parTransId="{B81E7314-CC5C-3C4A-B469-5D4A303DCD35}" sibTransId="{AF715A6A-7317-4D4F-8460-E55FAA89537F}"/>
    <dgm:cxn modelId="{33CC863F-9047-B447-926B-3A3E81AF8447}" type="presOf" srcId="{2BA3CC3A-C6D8-5249-8749-68E028588108}" destId="{C4232213-F708-6B40-A09B-EE0E8064436C}" srcOrd="0" destOrd="0" presId="urn:microsoft.com/office/officeart/2008/layout/VerticalCurvedList"/>
    <dgm:cxn modelId="{94A0416F-A1BF-D94E-B211-56344216FBCD}" type="presOf" srcId="{643996DA-AC78-EB4B-A84B-9C30064B943F}" destId="{3358F96C-DE2D-F543-859F-95A9E42159EA}" srcOrd="0" destOrd="0" presId="urn:microsoft.com/office/officeart/2008/layout/VerticalCurvedList"/>
    <dgm:cxn modelId="{9A762233-9D6C-3441-95D4-4102F8F2A684}" type="presParOf" srcId="{C4232213-F708-6B40-A09B-EE0E8064436C}" destId="{D9DBB92A-BF8C-F343-B542-BF6B93A86C9D}" srcOrd="0" destOrd="0" presId="urn:microsoft.com/office/officeart/2008/layout/VerticalCurvedList"/>
    <dgm:cxn modelId="{9D812CAB-0612-184D-82E3-636B1D4FB191}" type="presParOf" srcId="{D9DBB92A-BF8C-F343-B542-BF6B93A86C9D}" destId="{D5450E01-BFE5-1743-9429-03FE260303B4}" srcOrd="0" destOrd="0" presId="urn:microsoft.com/office/officeart/2008/layout/VerticalCurvedList"/>
    <dgm:cxn modelId="{936F7B38-57B7-FB44-AA60-FB1529C5706D}" type="presParOf" srcId="{D5450E01-BFE5-1743-9429-03FE260303B4}" destId="{14B91BB9-307C-414A-92A6-ADCFDA65A109}" srcOrd="0" destOrd="0" presId="urn:microsoft.com/office/officeart/2008/layout/VerticalCurvedList"/>
    <dgm:cxn modelId="{8AAD8D54-DEAC-6148-8A50-3BB0AE0443CD}" type="presParOf" srcId="{D5450E01-BFE5-1743-9429-03FE260303B4}" destId="{3358F96C-DE2D-F543-859F-95A9E42159EA}" srcOrd="1" destOrd="0" presId="urn:microsoft.com/office/officeart/2008/layout/VerticalCurvedList"/>
    <dgm:cxn modelId="{274547D9-0B7D-D942-BB58-B668634C6DA7}" type="presParOf" srcId="{D5450E01-BFE5-1743-9429-03FE260303B4}" destId="{23664DEB-3E3C-614A-8CA7-5757C91A4FA0}" srcOrd="2" destOrd="0" presId="urn:microsoft.com/office/officeart/2008/layout/VerticalCurvedList"/>
    <dgm:cxn modelId="{A95944C4-47A8-8F43-88D6-DA8F7801B812}" type="presParOf" srcId="{D5450E01-BFE5-1743-9429-03FE260303B4}" destId="{FE587336-2EF0-304A-8B36-BBF60E907DED}" srcOrd="3" destOrd="0" presId="urn:microsoft.com/office/officeart/2008/layout/VerticalCurvedList"/>
    <dgm:cxn modelId="{D29E468F-9A06-9D43-B138-4C863AFC8C1A}" type="presParOf" srcId="{D9DBB92A-BF8C-F343-B542-BF6B93A86C9D}" destId="{1CFD2493-7B79-394F-BC1A-212A2AA8BD67}" srcOrd="1" destOrd="0" presId="urn:microsoft.com/office/officeart/2008/layout/VerticalCurvedList"/>
    <dgm:cxn modelId="{E9DF8FB9-9C29-6A40-8412-633E6BD5FF3C}" type="presParOf" srcId="{D9DBB92A-BF8C-F343-B542-BF6B93A86C9D}" destId="{5307764B-2B98-C24A-A509-AAF12D7F8178}" srcOrd="2" destOrd="0" presId="urn:microsoft.com/office/officeart/2008/layout/VerticalCurvedList"/>
    <dgm:cxn modelId="{65A3E3EE-26E9-0642-B670-AF9287A5ECAA}" type="presParOf" srcId="{5307764B-2B98-C24A-A509-AAF12D7F8178}" destId="{0E89D4F4-FE62-8841-8246-432682B45B3E}" srcOrd="0" destOrd="0" presId="urn:microsoft.com/office/officeart/2008/layout/VerticalCurvedList"/>
    <dgm:cxn modelId="{621612F8-DFE8-B347-A74B-24955EE78415}" type="presParOf" srcId="{D9DBB92A-BF8C-F343-B542-BF6B93A86C9D}" destId="{542FB409-F905-FB46-A18C-B0997792C561}" srcOrd="3" destOrd="0" presId="urn:microsoft.com/office/officeart/2008/layout/VerticalCurvedList"/>
    <dgm:cxn modelId="{143AF362-89FC-7744-A00A-BE38AEE8E1FD}" type="presParOf" srcId="{D9DBB92A-BF8C-F343-B542-BF6B93A86C9D}" destId="{7FF9AB17-6A1D-D04B-991B-47C0F8E66381}" srcOrd="4" destOrd="0" presId="urn:microsoft.com/office/officeart/2008/layout/VerticalCurvedList"/>
    <dgm:cxn modelId="{1B6B490E-A3E6-6341-AEA6-86F8952A0A8E}" type="presParOf" srcId="{7FF9AB17-6A1D-D04B-991B-47C0F8E66381}" destId="{D3C59133-3ECB-DB48-814C-B1DDCDE9158D}" srcOrd="0" destOrd="0" presId="urn:microsoft.com/office/officeart/2008/layout/VerticalCurvedList"/>
    <dgm:cxn modelId="{88BD46D3-0ADA-E94D-A184-91BE6652EBFF}" type="presParOf" srcId="{D9DBB92A-BF8C-F343-B542-BF6B93A86C9D}" destId="{165396C8-E73A-9C47-AABF-ED04103D877E}" srcOrd="5" destOrd="0" presId="urn:microsoft.com/office/officeart/2008/layout/VerticalCurvedList"/>
    <dgm:cxn modelId="{C81FE7FD-423B-0644-BB91-3901BAADCF87}" type="presParOf" srcId="{D9DBB92A-BF8C-F343-B542-BF6B93A86C9D}" destId="{EB225E71-6A56-3742-AA2B-9D02882ECC25}" srcOrd="6" destOrd="0" presId="urn:microsoft.com/office/officeart/2008/layout/VerticalCurvedList"/>
    <dgm:cxn modelId="{FFEFA13A-2F9D-A746-A415-56D3A542F954}" type="presParOf" srcId="{EB225E71-6A56-3742-AA2B-9D02882ECC25}" destId="{ECFED829-A247-9041-BCDB-834E47A5F553}" srcOrd="0" destOrd="0" presId="urn:microsoft.com/office/officeart/2008/layout/VerticalCurvedList"/>
    <dgm:cxn modelId="{DA23D2AA-ECB5-4D4C-90D3-48B517BE2403}" type="presParOf" srcId="{D9DBB92A-BF8C-F343-B542-BF6B93A86C9D}" destId="{3BB86FE9-A2B8-1449-9075-BC587D7BD803}" srcOrd="7" destOrd="0" presId="urn:microsoft.com/office/officeart/2008/layout/VerticalCurvedList"/>
    <dgm:cxn modelId="{455F6C49-6884-434D-8046-4CB2DFB7B480}" type="presParOf" srcId="{D9DBB92A-BF8C-F343-B542-BF6B93A86C9D}" destId="{E9FFB2F2-031A-094D-BE84-2497CC3C3550}" srcOrd="8" destOrd="0" presId="urn:microsoft.com/office/officeart/2008/layout/VerticalCurvedList"/>
    <dgm:cxn modelId="{D72ABF13-DD93-9548-AE02-4DB144E1D8A7}" type="presParOf" srcId="{E9FFB2F2-031A-094D-BE84-2497CC3C3550}" destId="{B3E456B1-BFBB-D34E-B0AD-78345796DA9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52A1C5-C370-468A-A06E-9EFFCB84DE9D}" type="doc">
      <dgm:prSet loTypeId="urn:microsoft.com/office/officeart/2005/8/layout/bProcess4" loCatId="process" qsTypeId="urn:microsoft.com/office/officeart/2005/8/quickstyle/simple3" qsCatId="simple" csTypeId="urn:microsoft.com/office/officeart/2005/8/colors/colorful3" csCatId="colorful" phldr="1"/>
      <dgm:spPr/>
      <dgm:t>
        <a:bodyPr/>
        <a:lstStyle/>
        <a:p>
          <a:endParaRPr lang="en-US"/>
        </a:p>
      </dgm:t>
    </dgm:pt>
    <dgm:pt modelId="{B8E8BA88-5629-46E3-B914-1EA0C89BED81}">
      <dgm:prSet phldrT="[Text]" custT="1"/>
      <dgm:spPr>
        <a:xfrm>
          <a:off x="259445" y="45344"/>
          <a:ext cx="2294475" cy="1376685"/>
        </a:xfrm>
        <a:gradFill rotWithShape="0">
          <a:gsLst>
            <a:gs pos="0">
              <a:srgbClr val="087379">
                <a:hueOff val="0"/>
                <a:satOff val="0"/>
                <a:lumOff val="0"/>
                <a:alphaOff val="0"/>
                <a:tint val="50000"/>
                <a:satMod val="300000"/>
              </a:srgbClr>
            </a:gs>
            <a:gs pos="35000">
              <a:srgbClr val="087379">
                <a:hueOff val="0"/>
                <a:satOff val="0"/>
                <a:lumOff val="0"/>
                <a:alphaOff val="0"/>
                <a:tint val="37000"/>
                <a:satMod val="300000"/>
              </a:srgbClr>
            </a:gs>
            <a:gs pos="100000">
              <a:srgbClr val="08737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600" dirty="0">
              <a:solidFill>
                <a:srgbClr val="666666"/>
              </a:solidFill>
              <a:latin typeface="Trebuchet MS"/>
              <a:ea typeface="+mn-ea"/>
              <a:cs typeface="+mn-cs"/>
            </a:rPr>
            <a:t>Patient demographics and history entered into workflow.</a:t>
          </a:r>
        </a:p>
      </dgm:t>
    </dgm:pt>
    <dgm:pt modelId="{B960441E-80B5-4970-8435-E05D108C1456}" type="parTrans" cxnId="{DABD5ED9-E906-4273-A3ED-0FEA16DF7325}">
      <dgm:prSet/>
      <dgm:spPr/>
      <dgm:t>
        <a:bodyPr/>
        <a:lstStyle/>
        <a:p>
          <a:endParaRPr lang="en-US"/>
        </a:p>
      </dgm:t>
    </dgm:pt>
    <dgm:pt modelId="{DD6979D7-0B09-4CD9-BF98-6D5BB9A0588E}" type="sibTrans" cxnId="{DABD5ED9-E906-4273-A3ED-0FEA16DF7325}">
      <dgm:prSet/>
      <dgm:spPr>
        <a:xfrm rot="5400000">
          <a:off x="-147790" y="1154818"/>
          <a:ext cx="1741525" cy="206502"/>
        </a:xfrm>
        <a:gradFill rotWithShape="0">
          <a:gsLst>
            <a:gs pos="0">
              <a:srgbClr val="087379">
                <a:hueOff val="0"/>
                <a:satOff val="0"/>
                <a:lumOff val="0"/>
                <a:alphaOff val="0"/>
                <a:tint val="50000"/>
                <a:satMod val="300000"/>
              </a:srgbClr>
            </a:gs>
            <a:gs pos="35000">
              <a:srgbClr val="087379">
                <a:hueOff val="0"/>
                <a:satOff val="0"/>
                <a:lumOff val="0"/>
                <a:alphaOff val="0"/>
                <a:tint val="37000"/>
                <a:satMod val="300000"/>
              </a:srgbClr>
            </a:gs>
            <a:gs pos="100000">
              <a:srgbClr val="08737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dgm:spPr>
      <dgm:t>
        <a:bodyPr/>
        <a:lstStyle/>
        <a:p>
          <a:endParaRPr lang="en-US"/>
        </a:p>
      </dgm:t>
    </dgm:pt>
    <dgm:pt modelId="{51802662-2D63-442F-B624-E2186A9A9936}">
      <dgm:prSet phldrT="[Text]" custT="1"/>
      <dgm:spPr>
        <a:xfrm>
          <a:off x="251449" y="1766201"/>
          <a:ext cx="2310467" cy="1436956"/>
        </a:xfrm>
        <a:gradFill rotWithShape="0">
          <a:gsLst>
            <a:gs pos="0">
              <a:srgbClr val="087379">
                <a:hueOff val="-1373895"/>
                <a:satOff val="-10949"/>
                <a:lumOff val="5564"/>
                <a:alphaOff val="0"/>
                <a:tint val="50000"/>
                <a:satMod val="300000"/>
              </a:srgbClr>
            </a:gs>
            <a:gs pos="35000">
              <a:srgbClr val="087379">
                <a:hueOff val="-1373895"/>
                <a:satOff val="-10949"/>
                <a:lumOff val="5564"/>
                <a:alphaOff val="0"/>
                <a:tint val="37000"/>
                <a:satMod val="300000"/>
              </a:srgbClr>
            </a:gs>
            <a:gs pos="100000">
              <a:srgbClr val="087379">
                <a:hueOff val="-1373895"/>
                <a:satOff val="-10949"/>
                <a:lumOff val="5564"/>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400" dirty="0">
              <a:solidFill>
                <a:srgbClr val="FF0000"/>
              </a:solidFill>
              <a:latin typeface="Trebuchet MS"/>
              <a:ea typeface="+mn-ea"/>
              <a:cs typeface="+mn-cs"/>
            </a:rPr>
            <a:t>Physician</a:t>
          </a:r>
          <a:r>
            <a:rPr lang="en-US" sz="1400" dirty="0">
              <a:solidFill>
                <a:srgbClr val="666666"/>
              </a:solidFill>
              <a:latin typeface="Trebuchet MS"/>
              <a:ea typeface="+mn-ea"/>
              <a:cs typeface="+mn-cs"/>
            </a:rPr>
            <a:t> researches drug information.</a:t>
          </a:r>
        </a:p>
      </dgm:t>
    </dgm:pt>
    <dgm:pt modelId="{9CE784B9-33FF-4C73-A1D4-F0C2B9EA32B4}" type="parTrans" cxnId="{ECAC393C-6F20-4416-B6FA-081388666449}">
      <dgm:prSet/>
      <dgm:spPr/>
      <dgm:t>
        <a:bodyPr/>
        <a:lstStyle/>
        <a:p>
          <a:endParaRPr lang="en-US"/>
        </a:p>
      </dgm:t>
    </dgm:pt>
    <dgm:pt modelId="{70BE53B0-1F6B-49BE-B07C-C9B848B46464}" type="sibTrans" cxnId="{ECAC393C-6F20-4416-B6FA-081388666449}">
      <dgm:prSet/>
      <dgm:spPr>
        <a:xfrm rot="5400000">
          <a:off x="-184844" y="2943067"/>
          <a:ext cx="1815632" cy="206502"/>
        </a:xfrm>
        <a:gradFill rotWithShape="0">
          <a:gsLst>
            <a:gs pos="0">
              <a:srgbClr val="087379">
                <a:hueOff val="-1570165"/>
                <a:satOff val="-12513"/>
                <a:lumOff val="6358"/>
                <a:alphaOff val="0"/>
                <a:tint val="50000"/>
                <a:satMod val="300000"/>
              </a:srgbClr>
            </a:gs>
            <a:gs pos="35000">
              <a:srgbClr val="087379">
                <a:hueOff val="-1570165"/>
                <a:satOff val="-12513"/>
                <a:lumOff val="6358"/>
                <a:alphaOff val="0"/>
                <a:tint val="37000"/>
                <a:satMod val="300000"/>
              </a:srgbClr>
            </a:gs>
            <a:gs pos="100000">
              <a:srgbClr val="087379">
                <a:hueOff val="-1570165"/>
                <a:satOff val="-12513"/>
                <a:lumOff val="6358"/>
                <a:alphaOff val="0"/>
                <a:tint val="15000"/>
                <a:satMod val="350000"/>
              </a:srgbClr>
            </a:gs>
          </a:gsLst>
          <a:lin ang="16200000" scaled="1"/>
        </a:gradFill>
        <a:ln>
          <a:noFill/>
        </a:ln>
        <a:effectLst>
          <a:outerShdw blurRad="40000" dist="20000" dir="5400000" rotWithShape="0">
            <a:srgbClr val="000000">
              <a:alpha val="38000"/>
            </a:srgbClr>
          </a:outerShdw>
        </a:effectLst>
      </dgm:spPr>
      <dgm:t>
        <a:bodyPr/>
        <a:lstStyle/>
        <a:p>
          <a:endParaRPr lang="en-US"/>
        </a:p>
      </dgm:t>
    </dgm:pt>
    <dgm:pt modelId="{8C31680E-0033-4608-85E8-70320601920D}">
      <dgm:prSet phldrT="[Text]" custT="1"/>
      <dgm:spPr>
        <a:xfrm>
          <a:off x="259445" y="3547328"/>
          <a:ext cx="2294475" cy="1525903"/>
        </a:xfrm>
        <a:gradFill rotWithShape="0">
          <a:gsLst>
            <a:gs pos="0">
              <a:srgbClr val="087379">
                <a:hueOff val="-2747789"/>
                <a:satOff val="-21897"/>
                <a:lumOff val="11127"/>
                <a:alphaOff val="0"/>
                <a:tint val="50000"/>
                <a:satMod val="300000"/>
              </a:srgbClr>
            </a:gs>
            <a:gs pos="35000">
              <a:srgbClr val="087379">
                <a:hueOff val="-2747789"/>
                <a:satOff val="-21897"/>
                <a:lumOff val="11127"/>
                <a:alphaOff val="0"/>
                <a:tint val="37000"/>
                <a:satMod val="300000"/>
              </a:srgbClr>
            </a:gs>
            <a:gs pos="100000">
              <a:srgbClr val="087379">
                <a:hueOff val="-2747789"/>
                <a:satOff val="-21897"/>
                <a:lumOff val="11127"/>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l"/>
          <a:r>
            <a:rPr lang="en-US" sz="1400" dirty="0">
              <a:solidFill>
                <a:srgbClr val="FF0000"/>
              </a:solidFill>
              <a:latin typeface="Trebuchet MS"/>
              <a:ea typeface="+mn-ea"/>
              <a:cs typeface="+mn-cs"/>
            </a:rPr>
            <a:t>Physician</a:t>
          </a:r>
          <a:r>
            <a:rPr lang="en-US" sz="1400" dirty="0">
              <a:solidFill>
                <a:srgbClr val="666666"/>
              </a:solidFill>
              <a:latin typeface="Trebuchet MS"/>
              <a:ea typeface="+mn-ea"/>
              <a:cs typeface="+mn-cs"/>
            </a:rPr>
            <a:t> orders medication, prompting drug screening.</a:t>
          </a:r>
        </a:p>
      </dgm:t>
    </dgm:pt>
    <dgm:pt modelId="{65869346-FB94-4BC4-86E6-A7E6F7EB9BB7}" type="parTrans" cxnId="{B9F98F1D-D625-4206-8655-080A767A6125}">
      <dgm:prSet/>
      <dgm:spPr/>
      <dgm:t>
        <a:bodyPr/>
        <a:lstStyle/>
        <a:p>
          <a:endParaRPr lang="en-US"/>
        </a:p>
      </dgm:t>
    </dgm:pt>
    <dgm:pt modelId="{46D6F513-2597-45EF-BD69-C748D0957BC7}" type="sibTrans" cxnId="{B9F98F1D-D625-4206-8655-080A767A6125}">
      <dgm:prSet/>
      <dgm:spPr>
        <a:xfrm rot="78166">
          <a:off x="722577" y="3895889"/>
          <a:ext cx="3055806" cy="206502"/>
        </a:xfrm>
        <a:gradFill rotWithShape="0">
          <a:gsLst>
            <a:gs pos="0">
              <a:srgbClr val="087379">
                <a:hueOff val="-3140331"/>
                <a:satOff val="-25025"/>
                <a:lumOff val="12717"/>
                <a:alphaOff val="0"/>
                <a:tint val="50000"/>
                <a:satMod val="300000"/>
              </a:srgbClr>
            </a:gs>
            <a:gs pos="35000">
              <a:srgbClr val="087379">
                <a:hueOff val="-3140331"/>
                <a:satOff val="-25025"/>
                <a:lumOff val="12717"/>
                <a:alphaOff val="0"/>
                <a:tint val="37000"/>
                <a:satMod val="300000"/>
              </a:srgbClr>
            </a:gs>
            <a:gs pos="100000">
              <a:srgbClr val="087379">
                <a:hueOff val="-3140331"/>
                <a:satOff val="-25025"/>
                <a:lumOff val="12717"/>
                <a:alphaOff val="0"/>
                <a:tint val="15000"/>
                <a:satMod val="350000"/>
              </a:srgbClr>
            </a:gs>
          </a:gsLst>
          <a:lin ang="16200000" scaled="1"/>
        </a:gradFill>
        <a:ln>
          <a:noFill/>
        </a:ln>
        <a:effectLst>
          <a:outerShdw blurRad="40000" dist="20000" dir="5400000" rotWithShape="0">
            <a:srgbClr val="000000">
              <a:alpha val="38000"/>
            </a:srgbClr>
          </a:outerShdw>
        </a:effectLst>
      </dgm:spPr>
      <dgm:t>
        <a:bodyPr/>
        <a:lstStyle/>
        <a:p>
          <a:endParaRPr lang="en-US"/>
        </a:p>
      </dgm:t>
    </dgm:pt>
    <dgm:pt modelId="{78906236-B16C-4D2E-9606-0F6BE43C7555}">
      <dgm:prSet phldrT="[Text]" custT="1"/>
      <dgm:spPr>
        <a:xfrm>
          <a:off x="3319093" y="3696547"/>
          <a:ext cx="2294475" cy="1376685"/>
        </a:xfrm>
        <a:gradFill rotWithShape="0">
          <a:gsLst>
            <a:gs pos="0">
              <a:srgbClr val="087379">
                <a:hueOff val="-4121684"/>
                <a:satOff val="-32846"/>
                <a:lumOff val="16691"/>
                <a:alphaOff val="0"/>
                <a:tint val="50000"/>
                <a:satMod val="300000"/>
              </a:srgbClr>
            </a:gs>
            <a:gs pos="35000">
              <a:srgbClr val="087379">
                <a:hueOff val="-4121684"/>
                <a:satOff val="-32846"/>
                <a:lumOff val="16691"/>
                <a:alphaOff val="0"/>
                <a:tint val="37000"/>
                <a:satMod val="300000"/>
              </a:srgbClr>
            </a:gs>
            <a:gs pos="100000">
              <a:srgbClr val="087379">
                <a:hueOff val="-4121684"/>
                <a:satOff val="-32846"/>
                <a:lumOff val="16691"/>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l"/>
          <a:r>
            <a:rPr lang="en-US" sz="1600" dirty="0">
              <a:solidFill>
                <a:srgbClr val="FF0000"/>
              </a:solidFill>
              <a:latin typeface="Trebuchet MS"/>
              <a:ea typeface="+mn-ea"/>
              <a:cs typeface="+mn-cs"/>
            </a:rPr>
            <a:t>Physician</a:t>
          </a:r>
          <a:r>
            <a:rPr lang="en-US" sz="1600" dirty="0">
              <a:solidFill>
                <a:srgbClr val="666666"/>
              </a:solidFill>
              <a:latin typeface="Trebuchet MS"/>
              <a:ea typeface="+mn-ea"/>
              <a:cs typeface="+mn-cs"/>
            </a:rPr>
            <a:t> evaluates physician-level alerts and determines a treatment plan.</a:t>
          </a:r>
        </a:p>
      </dgm:t>
    </dgm:pt>
    <dgm:pt modelId="{E044129A-F34B-4023-A213-32371854BF32}" type="parTrans" cxnId="{FCD2A49F-A7EB-4C59-8905-2AC09E299672}">
      <dgm:prSet/>
      <dgm:spPr/>
      <dgm:t>
        <a:bodyPr/>
        <a:lstStyle/>
        <a:p>
          <a:endParaRPr lang="en-US"/>
        </a:p>
      </dgm:t>
    </dgm:pt>
    <dgm:pt modelId="{A94E47CA-0F9A-4DE3-B20F-ACC7FBA61D29}" type="sibTrans" cxnId="{FCD2A49F-A7EB-4C59-8905-2AC09E299672}">
      <dgm:prSet/>
      <dgm:spPr>
        <a:xfrm rot="16200000">
          <a:off x="2864004" y="3007379"/>
          <a:ext cx="1837231" cy="206502"/>
        </a:xfrm>
        <a:gradFill rotWithShape="0">
          <a:gsLst>
            <a:gs pos="0">
              <a:srgbClr val="087379">
                <a:hueOff val="-4710496"/>
                <a:satOff val="-37538"/>
                <a:lumOff val="19075"/>
                <a:alphaOff val="0"/>
                <a:tint val="50000"/>
                <a:satMod val="300000"/>
              </a:srgbClr>
            </a:gs>
            <a:gs pos="35000">
              <a:srgbClr val="087379">
                <a:hueOff val="-4710496"/>
                <a:satOff val="-37538"/>
                <a:lumOff val="19075"/>
                <a:alphaOff val="0"/>
                <a:tint val="37000"/>
                <a:satMod val="300000"/>
              </a:srgbClr>
            </a:gs>
            <a:gs pos="100000">
              <a:srgbClr val="087379">
                <a:hueOff val="-4710496"/>
                <a:satOff val="-37538"/>
                <a:lumOff val="19075"/>
                <a:alphaOff val="0"/>
                <a:tint val="15000"/>
                <a:satMod val="350000"/>
              </a:srgbClr>
            </a:gs>
          </a:gsLst>
          <a:lin ang="16200000" scaled="1"/>
        </a:gradFill>
        <a:ln>
          <a:noFill/>
        </a:ln>
        <a:effectLst>
          <a:outerShdw blurRad="40000" dist="20000" dir="5400000" rotWithShape="0">
            <a:srgbClr val="000000">
              <a:alpha val="38000"/>
            </a:srgbClr>
          </a:outerShdw>
        </a:effectLst>
      </dgm:spPr>
      <dgm:t>
        <a:bodyPr/>
        <a:lstStyle/>
        <a:p>
          <a:endParaRPr lang="en-US"/>
        </a:p>
      </dgm:t>
    </dgm:pt>
    <dgm:pt modelId="{3A2F4C32-4938-41E3-B900-0BDD181CF972}">
      <dgm:prSet phldrT="[Text]" custT="1"/>
      <dgm:spPr>
        <a:xfrm>
          <a:off x="3319093" y="1722711"/>
          <a:ext cx="2294475" cy="1629664"/>
        </a:xfrm>
        <a:gradFill rotWithShape="0">
          <a:gsLst>
            <a:gs pos="0">
              <a:srgbClr val="087379">
                <a:hueOff val="-5495578"/>
                <a:satOff val="-43794"/>
                <a:lumOff val="22254"/>
                <a:alphaOff val="0"/>
                <a:tint val="50000"/>
                <a:satMod val="300000"/>
              </a:srgbClr>
            </a:gs>
            <a:gs pos="35000">
              <a:srgbClr val="087379">
                <a:hueOff val="-5495578"/>
                <a:satOff val="-43794"/>
                <a:lumOff val="22254"/>
                <a:alphaOff val="0"/>
                <a:tint val="37000"/>
                <a:satMod val="300000"/>
              </a:srgbClr>
            </a:gs>
            <a:gs pos="100000">
              <a:srgbClr val="087379">
                <a:hueOff val="-5495578"/>
                <a:satOff val="-43794"/>
                <a:lumOff val="22254"/>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400" dirty="0">
              <a:solidFill>
                <a:srgbClr val="666666"/>
              </a:solidFill>
              <a:latin typeface="Trebuchet MS"/>
              <a:ea typeface="+mn-ea"/>
              <a:cs typeface="+mn-cs"/>
            </a:rPr>
            <a:t>Drug order is received by the </a:t>
          </a:r>
          <a:r>
            <a:rPr lang="en-US" sz="1400" dirty="0">
              <a:solidFill>
                <a:srgbClr val="FF0000"/>
              </a:solidFill>
              <a:latin typeface="Trebuchet MS"/>
              <a:ea typeface="+mn-ea"/>
              <a:cs typeface="+mn-cs"/>
            </a:rPr>
            <a:t>pharmacist</a:t>
          </a:r>
          <a:r>
            <a:rPr lang="en-US" sz="1400" dirty="0">
              <a:solidFill>
                <a:srgbClr val="666666"/>
              </a:solidFill>
              <a:latin typeface="Trebuchet MS"/>
              <a:ea typeface="+mn-ea"/>
              <a:cs typeface="+mn-cs"/>
            </a:rPr>
            <a:t>, who evaluates any pharmacy-level alerts.</a:t>
          </a:r>
        </a:p>
      </dgm:t>
    </dgm:pt>
    <dgm:pt modelId="{A94E0704-E6AB-44F1-9394-89FBB96A7904}" type="parTrans" cxnId="{C5708ACA-9DB7-4582-AF69-182786F2DCB1}">
      <dgm:prSet/>
      <dgm:spPr/>
      <dgm:t>
        <a:bodyPr/>
        <a:lstStyle/>
        <a:p>
          <a:endParaRPr lang="en-US"/>
        </a:p>
      </dgm:t>
    </dgm:pt>
    <dgm:pt modelId="{6274F02D-3322-4423-8C4C-22A2F67A6D47}" type="sibTrans" cxnId="{C5708ACA-9DB7-4582-AF69-182786F2DCB1}">
      <dgm:prSet/>
      <dgm:spPr>
        <a:xfrm rot="16200000">
          <a:off x="2864004" y="1159182"/>
          <a:ext cx="1837231" cy="206502"/>
        </a:xfrm>
        <a:gradFill rotWithShape="0">
          <a:gsLst>
            <a:gs pos="0">
              <a:srgbClr val="087379">
                <a:hueOff val="-6280661"/>
                <a:satOff val="-50050"/>
                <a:lumOff val="25434"/>
                <a:alphaOff val="0"/>
                <a:tint val="50000"/>
                <a:satMod val="300000"/>
              </a:srgbClr>
            </a:gs>
            <a:gs pos="35000">
              <a:srgbClr val="087379">
                <a:hueOff val="-6280661"/>
                <a:satOff val="-50050"/>
                <a:lumOff val="25434"/>
                <a:alphaOff val="0"/>
                <a:tint val="37000"/>
                <a:satMod val="300000"/>
              </a:srgbClr>
            </a:gs>
            <a:gs pos="100000">
              <a:srgbClr val="087379">
                <a:hueOff val="-6280661"/>
                <a:satOff val="-50050"/>
                <a:lumOff val="25434"/>
                <a:alphaOff val="0"/>
                <a:tint val="15000"/>
                <a:satMod val="350000"/>
              </a:srgbClr>
            </a:gs>
          </a:gsLst>
          <a:lin ang="16200000" scaled="1"/>
        </a:gradFill>
        <a:ln>
          <a:noFill/>
        </a:ln>
        <a:effectLst>
          <a:outerShdw blurRad="40000" dist="20000" dir="5400000" rotWithShape="0">
            <a:srgbClr val="000000">
              <a:alpha val="38000"/>
            </a:srgbClr>
          </a:outerShdw>
        </a:effectLst>
      </dgm:spPr>
      <dgm:t>
        <a:bodyPr/>
        <a:lstStyle/>
        <a:p>
          <a:endParaRPr lang="en-US"/>
        </a:p>
      </dgm:t>
    </dgm:pt>
    <dgm:pt modelId="{F7D0B761-EC2D-4BC8-9479-840018380066}">
      <dgm:prSet phldrT="[Text]" custT="1"/>
      <dgm:spPr>
        <a:xfrm>
          <a:off x="3319093" y="1855"/>
          <a:ext cx="2294475" cy="1376685"/>
        </a:xfrm>
        <a:gradFill rotWithShape="0">
          <a:gsLst>
            <a:gs pos="0">
              <a:srgbClr val="087379">
                <a:hueOff val="-6869473"/>
                <a:satOff val="-54743"/>
                <a:lumOff val="27818"/>
                <a:alphaOff val="0"/>
                <a:tint val="50000"/>
                <a:satMod val="300000"/>
              </a:srgbClr>
            </a:gs>
            <a:gs pos="35000">
              <a:srgbClr val="087379">
                <a:hueOff val="-6869473"/>
                <a:satOff val="-54743"/>
                <a:lumOff val="27818"/>
                <a:alphaOff val="0"/>
                <a:tint val="37000"/>
                <a:satMod val="300000"/>
              </a:srgbClr>
            </a:gs>
            <a:gs pos="100000">
              <a:srgbClr val="087379">
                <a:hueOff val="-6869473"/>
                <a:satOff val="-54743"/>
                <a:lumOff val="27818"/>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l"/>
          <a:r>
            <a:rPr lang="en-US" sz="1400" dirty="0">
              <a:solidFill>
                <a:srgbClr val="FF0000"/>
              </a:solidFill>
              <a:latin typeface="Trebuchet MS"/>
              <a:ea typeface="+mn-ea"/>
              <a:cs typeface="+mn-cs"/>
            </a:rPr>
            <a:t>Pharmacist</a:t>
          </a:r>
          <a:r>
            <a:rPr lang="en-US" sz="1400" dirty="0">
              <a:solidFill>
                <a:srgbClr val="666666"/>
              </a:solidFill>
              <a:latin typeface="Trebuchet MS"/>
              <a:ea typeface="+mn-ea"/>
              <a:cs typeface="+mn-cs"/>
            </a:rPr>
            <a:t> researches alternative therapy options and dispenses appropriate therapy</a:t>
          </a:r>
          <a:r>
            <a:rPr lang="en-US" sz="1100" dirty="0">
              <a:solidFill>
                <a:srgbClr val="666666"/>
              </a:solidFill>
              <a:latin typeface="Trebuchet MS"/>
              <a:ea typeface="+mn-ea"/>
              <a:cs typeface="+mn-cs"/>
            </a:rPr>
            <a:t>.</a:t>
          </a:r>
        </a:p>
      </dgm:t>
    </dgm:pt>
    <dgm:pt modelId="{D6D48B11-2E0B-4DF5-A91A-6A517DE200DC}" type="parTrans" cxnId="{40D22F57-0668-4ED6-99BE-5E60DDEAB3D1}">
      <dgm:prSet/>
      <dgm:spPr/>
      <dgm:t>
        <a:bodyPr/>
        <a:lstStyle/>
        <a:p>
          <a:endParaRPr lang="en-US"/>
        </a:p>
      </dgm:t>
    </dgm:pt>
    <dgm:pt modelId="{0354B8BC-030F-4DE4-B252-1172BE34E962}" type="sibTrans" cxnId="{40D22F57-0668-4ED6-99BE-5E60DDEAB3D1}">
      <dgm:prSet/>
      <dgm:spPr>
        <a:xfrm rot="231508">
          <a:off x="3779154" y="343475"/>
          <a:ext cx="3058584" cy="206502"/>
        </a:xfrm>
        <a:gradFill rotWithShape="0">
          <a:gsLst>
            <a:gs pos="0">
              <a:srgbClr val="087379">
                <a:hueOff val="-7850826"/>
                <a:satOff val="-62563"/>
                <a:lumOff val="31792"/>
                <a:alphaOff val="0"/>
                <a:tint val="50000"/>
                <a:satMod val="300000"/>
              </a:srgbClr>
            </a:gs>
            <a:gs pos="35000">
              <a:srgbClr val="087379">
                <a:hueOff val="-7850826"/>
                <a:satOff val="-62563"/>
                <a:lumOff val="31792"/>
                <a:alphaOff val="0"/>
                <a:tint val="37000"/>
                <a:satMod val="300000"/>
              </a:srgbClr>
            </a:gs>
            <a:gs pos="100000">
              <a:srgbClr val="087379">
                <a:hueOff val="-7850826"/>
                <a:satOff val="-62563"/>
                <a:lumOff val="31792"/>
                <a:alphaOff val="0"/>
                <a:tint val="15000"/>
                <a:satMod val="350000"/>
              </a:srgbClr>
            </a:gs>
          </a:gsLst>
          <a:lin ang="16200000" scaled="1"/>
        </a:gradFill>
        <a:ln>
          <a:noFill/>
        </a:ln>
        <a:effectLst>
          <a:outerShdw blurRad="40000" dist="20000" dir="5400000" rotWithShape="0">
            <a:srgbClr val="000000">
              <a:alpha val="38000"/>
            </a:srgbClr>
          </a:outerShdw>
        </a:effectLst>
      </dgm:spPr>
      <dgm:t>
        <a:bodyPr/>
        <a:lstStyle/>
        <a:p>
          <a:endParaRPr lang="en-US"/>
        </a:p>
      </dgm:t>
    </dgm:pt>
    <dgm:pt modelId="{5A15F9A0-0DC7-4573-B125-63A1A72199F9}">
      <dgm:prSet phldrT="[Text]" custT="1"/>
      <dgm:spPr>
        <a:xfrm>
          <a:off x="6370745" y="1855"/>
          <a:ext cx="2294475" cy="1809762"/>
        </a:xfrm>
        <a:gradFill rotWithShape="0">
          <a:gsLst>
            <a:gs pos="0">
              <a:srgbClr val="087379">
                <a:hueOff val="-8243368"/>
                <a:satOff val="-65691"/>
                <a:lumOff val="33382"/>
                <a:alphaOff val="0"/>
                <a:tint val="50000"/>
                <a:satMod val="300000"/>
              </a:srgbClr>
            </a:gs>
            <a:gs pos="35000">
              <a:srgbClr val="087379">
                <a:hueOff val="-8243368"/>
                <a:satOff val="-65691"/>
                <a:lumOff val="33382"/>
                <a:alphaOff val="0"/>
                <a:tint val="37000"/>
                <a:satMod val="300000"/>
              </a:srgbClr>
            </a:gs>
            <a:gs pos="100000">
              <a:srgbClr val="087379">
                <a:hueOff val="-8243368"/>
                <a:satOff val="-65691"/>
                <a:lumOff val="33382"/>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400" dirty="0">
              <a:solidFill>
                <a:srgbClr val="FF0000"/>
              </a:solidFill>
              <a:latin typeface="Trebuchet MS"/>
              <a:ea typeface="+mn-ea"/>
              <a:cs typeface="+mn-cs"/>
            </a:rPr>
            <a:t>Nurse</a:t>
          </a:r>
          <a:r>
            <a:rPr lang="en-US" sz="1400" dirty="0">
              <a:solidFill>
                <a:srgbClr val="666666"/>
              </a:solidFill>
              <a:latin typeface="Trebuchet MS"/>
              <a:ea typeface="+mn-ea"/>
              <a:cs typeface="+mn-cs"/>
            </a:rPr>
            <a:t> reviews the medication order, records administrations on the </a:t>
          </a:r>
          <a:r>
            <a:rPr lang="en-US" sz="1400" dirty="0" err="1">
              <a:solidFill>
                <a:srgbClr val="666666"/>
              </a:solidFill>
              <a:latin typeface="Trebuchet MS"/>
              <a:ea typeface="+mn-ea"/>
              <a:cs typeface="+mn-cs"/>
            </a:rPr>
            <a:t>eMAR</a:t>
          </a:r>
          <a:r>
            <a:rPr lang="en-US" sz="1400" dirty="0">
              <a:solidFill>
                <a:srgbClr val="666666"/>
              </a:solidFill>
              <a:latin typeface="Trebuchet MS"/>
              <a:ea typeface="+mn-ea"/>
              <a:cs typeface="+mn-cs"/>
            </a:rPr>
            <a:t>, and evaluates any nurse-level alerts.</a:t>
          </a:r>
        </a:p>
      </dgm:t>
    </dgm:pt>
    <dgm:pt modelId="{7FFFCC92-0EAB-4421-A650-727E59B03393}" type="parTrans" cxnId="{15D3FED5-5D7D-4500-A549-569C7C7F30CD}">
      <dgm:prSet/>
      <dgm:spPr/>
      <dgm:t>
        <a:bodyPr/>
        <a:lstStyle/>
        <a:p>
          <a:endParaRPr lang="en-US"/>
        </a:p>
      </dgm:t>
    </dgm:pt>
    <dgm:pt modelId="{6A7F7321-D52F-4BD5-96D2-6DC2D7E3E5E4}" type="sibTrans" cxnId="{15D3FED5-5D7D-4500-A549-569C7C7F30CD}">
      <dgm:prSet/>
      <dgm:spPr>
        <a:xfrm rot="5400000">
          <a:off x="5870935" y="1421899"/>
          <a:ext cx="1926674" cy="206502"/>
        </a:xfrm>
        <a:gradFill rotWithShape="0">
          <a:gsLst>
            <a:gs pos="0">
              <a:srgbClr val="087379">
                <a:hueOff val="-9420992"/>
                <a:satOff val="-75075"/>
                <a:lumOff val="38151"/>
                <a:alphaOff val="0"/>
                <a:tint val="50000"/>
                <a:satMod val="300000"/>
              </a:srgbClr>
            </a:gs>
            <a:gs pos="35000">
              <a:srgbClr val="087379">
                <a:hueOff val="-9420992"/>
                <a:satOff val="-75075"/>
                <a:lumOff val="38151"/>
                <a:alphaOff val="0"/>
                <a:tint val="37000"/>
                <a:satMod val="300000"/>
              </a:srgbClr>
            </a:gs>
            <a:gs pos="100000">
              <a:srgbClr val="087379">
                <a:hueOff val="-9420992"/>
                <a:satOff val="-75075"/>
                <a:lumOff val="38151"/>
                <a:alphaOff val="0"/>
                <a:tint val="15000"/>
                <a:satMod val="350000"/>
              </a:srgbClr>
            </a:gs>
          </a:gsLst>
          <a:lin ang="16200000" scaled="1"/>
        </a:gradFill>
        <a:ln>
          <a:noFill/>
        </a:ln>
        <a:effectLst>
          <a:outerShdw blurRad="40000" dist="20000" dir="5400000" rotWithShape="0">
            <a:srgbClr val="000000">
              <a:alpha val="38000"/>
            </a:srgbClr>
          </a:outerShdw>
        </a:effectLst>
      </dgm:spPr>
      <dgm:t>
        <a:bodyPr/>
        <a:lstStyle/>
        <a:p>
          <a:endParaRPr lang="en-US"/>
        </a:p>
      </dgm:t>
    </dgm:pt>
    <dgm:pt modelId="{77C13FDA-E50B-4B9E-8587-043398DBBD7A}">
      <dgm:prSet phldrT="[Text]" custT="1"/>
      <dgm:spPr>
        <a:xfrm>
          <a:off x="6370745" y="2155789"/>
          <a:ext cx="2294475" cy="1376685"/>
        </a:xfrm>
        <a:gradFill rotWithShape="0">
          <a:gsLst>
            <a:gs pos="0">
              <a:srgbClr val="087379">
                <a:hueOff val="-9617262"/>
                <a:satOff val="-76639"/>
                <a:lumOff val="38945"/>
                <a:alphaOff val="0"/>
                <a:tint val="50000"/>
                <a:satMod val="300000"/>
              </a:srgbClr>
            </a:gs>
            <a:gs pos="35000">
              <a:srgbClr val="087379">
                <a:hueOff val="-9617262"/>
                <a:satOff val="-76639"/>
                <a:lumOff val="38945"/>
                <a:alphaOff val="0"/>
                <a:tint val="37000"/>
                <a:satMod val="300000"/>
              </a:srgbClr>
            </a:gs>
            <a:gs pos="100000">
              <a:srgbClr val="087379">
                <a:hueOff val="-9617262"/>
                <a:satOff val="-76639"/>
                <a:lumOff val="38945"/>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400" dirty="0">
              <a:solidFill>
                <a:srgbClr val="FF0000"/>
              </a:solidFill>
              <a:latin typeface="Trebuchet MS"/>
              <a:ea typeface="+mn-ea"/>
              <a:cs typeface="+mn-cs"/>
            </a:rPr>
            <a:t>Nurse</a:t>
          </a:r>
          <a:r>
            <a:rPr lang="en-US" sz="1400" dirty="0">
              <a:solidFill>
                <a:srgbClr val="666666"/>
              </a:solidFill>
              <a:latin typeface="Trebuchet MS"/>
              <a:ea typeface="+mn-ea"/>
              <a:cs typeface="+mn-cs"/>
            </a:rPr>
            <a:t> researches drug information questions.</a:t>
          </a:r>
        </a:p>
      </dgm:t>
    </dgm:pt>
    <dgm:pt modelId="{D6AEAEA2-1FBF-4B49-BEF4-E038A8D4014B}" type="parTrans" cxnId="{1B6A2A64-7A6C-429C-899B-02505944BAED}">
      <dgm:prSet/>
      <dgm:spPr/>
      <dgm:t>
        <a:bodyPr/>
        <a:lstStyle/>
        <a:p>
          <a:endParaRPr lang="en-US"/>
        </a:p>
      </dgm:t>
    </dgm:pt>
    <dgm:pt modelId="{B2ACCAC6-433C-48AA-B261-C8932F8ABBF2}" type="sibTrans" cxnId="{1B6A2A64-7A6C-429C-899B-02505944BAED}">
      <dgm:prSet/>
      <dgm:spPr>
        <a:xfrm rot="5400000">
          <a:off x="6031996" y="3196776"/>
          <a:ext cx="1604551" cy="206502"/>
        </a:xfrm>
        <a:gradFill rotWithShape="0">
          <a:gsLst>
            <a:gs pos="0">
              <a:srgbClr val="087379">
                <a:hueOff val="-10991157"/>
                <a:satOff val="-87588"/>
                <a:lumOff val="44509"/>
                <a:alphaOff val="0"/>
                <a:tint val="50000"/>
                <a:satMod val="300000"/>
              </a:srgbClr>
            </a:gs>
            <a:gs pos="35000">
              <a:srgbClr val="087379">
                <a:hueOff val="-10991157"/>
                <a:satOff val="-87588"/>
                <a:lumOff val="44509"/>
                <a:alphaOff val="0"/>
                <a:tint val="37000"/>
                <a:satMod val="300000"/>
              </a:srgbClr>
            </a:gs>
            <a:gs pos="100000">
              <a:srgbClr val="087379">
                <a:hueOff val="-10991157"/>
                <a:satOff val="-87588"/>
                <a:lumOff val="44509"/>
                <a:alphaOff val="0"/>
                <a:tint val="15000"/>
                <a:satMod val="350000"/>
              </a:srgbClr>
            </a:gs>
          </a:gsLst>
          <a:lin ang="16200000" scaled="1"/>
        </a:gradFill>
        <a:ln>
          <a:noFill/>
        </a:ln>
        <a:effectLst>
          <a:outerShdw blurRad="40000" dist="20000" dir="5400000" rotWithShape="0">
            <a:srgbClr val="000000">
              <a:alpha val="38000"/>
            </a:srgbClr>
          </a:outerShdw>
        </a:effectLst>
      </dgm:spPr>
      <dgm:t>
        <a:bodyPr/>
        <a:lstStyle/>
        <a:p>
          <a:endParaRPr lang="en-US"/>
        </a:p>
      </dgm:t>
    </dgm:pt>
    <dgm:pt modelId="{5E233BC2-6903-4902-9193-8BE206571A1B}">
      <dgm:prSet phldrT="[Text]" custT="1"/>
      <dgm:spPr>
        <a:xfrm>
          <a:off x="6370745" y="3799578"/>
          <a:ext cx="2294475" cy="1316331"/>
        </a:xfrm>
        <a:gradFill rotWithShape="0">
          <a:gsLst>
            <a:gs pos="0">
              <a:srgbClr val="087379">
                <a:hueOff val="-10991157"/>
                <a:satOff val="-87588"/>
                <a:lumOff val="44509"/>
                <a:alphaOff val="0"/>
                <a:tint val="50000"/>
                <a:satMod val="300000"/>
              </a:srgbClr>
            </a:gs>
            <a:gs pos="35000">
              <a:srgbClr val="087379">
                <a:hueOff val="-10991157"/>
                <a:satOff val="-87588"/>
                <a:lumOff val="44509"/>
                <a:alphaOff val="0"/>
                <a:tint val="37000"/>
                <a:satMod val="300000"/>
              </a:srgbClr>
            </a:gs>
            <a:gs pos="100000">
              <a:srgbClr val="087379">
                <a:hueOff val="-10991157"/>
                <a:satOff val="-87588"/>
                <a:lumOff val="44509"/>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l"/>
          <a:r>
            <a:rPr lang="en-US" sz="1400" dirty="0">
              <a:solidFill>
                <a:srgbClr val="FF0000"/>
              </a:solidFill>
              <a:latin typeface="Trebuchet MS"/>
              <a:ea typeface="+mn-ea"/>
              <a:cs typeface="+mn-cs"/>
            </a:rPr>
            <a:t>Nurse</a:t>
          </a:r>
          <a:r>
            <a:rPr lang="en-US" sz="1400" dirty="0">
              <a:solidFill>
                <a:srgbClr val="666666"/>
              </a:solidFill>
              <a:latin typeface="Trebuchet MS"/>
              <a:ea typeface="+mn-ea"/>
              <a:cs typeface="+mn-cs"/>
            </a:rPr>
            <a:t> distributes patient education leaflets.</a:t>
          </a:r>
        </a:p>
      </dgm:t>
    </dgm:pt>
    <dgm:pt modelId="{95D4F430-2639-4B27-A0C1-A933114540DF}" type="parTrans" cxnId="{B4561BFF-F797-40E1-9453-03C4C494A09B}">
      <dgm:prSet/>
      <dgm:spPr/>
      <dgm:t>
        <a:bodyPr/>
        <a:lstStyle/>
        <a:p>
          <a:endParaRPr lang="en-US"/>
        </a:p>
      </dgm:t>
    </dgm:pt>
    <dgm:pt modelId="{1F5913B2-9B3F-49A6-829E-0DDD97EFD29C}" type="sibTrans" cxnId="{B4561BFF-F797-40E1-9453-03C4C494A09B}">
      <dgm:prSet/>
      <dgm:spPr/>
      <dgm:t>
        <a:bodyPr/>
        <a:lstStyle/>
        <a:p>
          <a:endParaRPr lang="en-US"/>
        </a:p>
      </dgm:t>
    </dgm:pt>
    <dgm:pt modelId="{6DE6BB11-459F-459E-8A89-C11EE83DC837}">
      <dgm:prSet custT="1"/>
      <dgm:spPr>
        <a:xfrm>
          <a:off x="251449" y="1766201"/>
          <a:ext cx="2310467" cy="1436956"/>
        </a:xfrm>
        <a:gradFill rotWithShape="0">
          <a:gsLst>
            <a:gs pos="0">
              <a:srgbClr val="087379">
                <a:hueOff val="-1373895"/>
                <a:satOff val="-10949"/>
                <a:lumOff val="5564"/>
                <a:alphaOff val="0"/>
                <a:tint val="50000"/>
                <a:satMod val="300000"/>
              </a:srgbClr>
            </a:gs>
            <a:gs pos="35000">
              <a:srgbClr val="087379">
                <a:hueOff val="-1373895"/>
                <a:satOff val="-10949"/>
                <a:lumOff val="5564"/>
                <a:alphaOff val="0"/>
                <a:tint val="37000"/>
                <a:satMod val="300000"/>
              </a:srgbClr>
            </a:gs>
            <a:gs pos="100000">
              <a:srgbClr val="087379">
                <a:hueOff val="-1373895"/>
                <a:satOff val="-10949"/>
                <a:lumOff val="5564"/>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200" dirty="0">
              <a:solidFill>
                <a:srgbClr val="008000"/>
              </a:solidFill>
              <a:latin typeface="Trebuchet MS"/>
              <a:ea typeface="+mn-ea"/>
              <a:cs typeface="+mn-cs"/>
            </a:rPr>
            <a:t>Verify treatment dose</a:t>
          </a:r>
        </a:p>
      </dgm:t>
    </dgm:pt>
    <dgm:pt modelId="{851CA73C-838D-4DBB-BC7D-2B4441487668}" type="parTrans" cxnId="{1D1DC1FA-1A4E-4164-95F6-C4B0BA751A50}">
      <dgm:prSet/>
      <dgm:spPr/>
      <dgm:t>
        <a:bodyPr/>
        <a:lstStyle/>
        <a:p>
          <a:endParaRPr lang="en-US"/>
        </a:p>
      </dgm:t>
    </dgm:pt>
    <dgm:pt modelId="{7B4F756D-B390-4CB3-9976-308C8443EF0C}" type="sibTrans" cxnId="{1D1DC1FA-1A4E-4164-95F6-C4B0BA751A50}">
      <dgm:prSet/>
      <dgm:spPr/>
      <dgm:t>
        <a:bodyPr/>
        <a:lstStyle/>
        <a:p>
          <a:endParaRPr lang="en-US"/>
        </a:p>
      </dgm:t>
    </dgm:pt>
    <dgm:pt modelId="{511DB377-413D-4239-B531-3F721D1F2547}">
      <dgm:prSet custT="1"/>
      <dgm:spPr>
        <a:xfrm>
          <a:off x="251449" y="1766201"/>
          <a:ext cx="2310467" cy="1436956"/>
        </a:xfrm>
        <a:gradFill rotWithShape="0">
          <a:gsLst>
            <a:gs pos="0">
              <a:srgbClr val="087379">
                <a:hueOff val="-1373895"/>
                <a:satOff val="-10949"/>
                <a:lumOff val="5564"/>
                <a:alphaOff val="0"/>
                <a:tint val="50000"/>
                <a:satMod val="300000"/>
              </a:srgbClr>
            </a:gs>
            <a:gs pos="35000">
              <a:srgbClr val="087379">
                <a:hueOff val="-1373895"/>
                <a:satOff val="-10949"/>
                <a:lumOff val="5564"/>
                <a:alphaOff val="0"/>
                <a:tint val="37000"/>
                <a:satMod val="300000"/>
              </a:srgbClr>
            </a:gs>
            <a:gs pos="100000">
              <a:srgbClr val="087379">
                <a:hueOff val="-1373895"/>
                <a:satOff val="-10949"/>
                <a:lumOff val="5564"/>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200" dirty="0">
              <a:solidFill>
                <a:srgbClr val="008000"/>
              </a:solidFill>
              <a:latin typeface="Trebuchet MS"/>
              <a:ea typeface="+mn-ea"/>
              <a:cs typeface="+mn-cs"/>
            </a:rPr>
            <a:t>Check contraindications, warnings, &amp; adverse events</a:t>
          </a:r>
        </a:p>
      </dgm:t>
    </dgm:pt>
    <dgm:pt modelId="{2552906E-CE45-4DE7-BABE-F1921DAB9777}" type="parTrans" cxnId="{D76D0598-C8CB-471A-A0B9-B4E9313DDA35}">
      <dgm:prSet/>
      <dgm:spPr/>
      <dgm:t>
        <a:bodyPr/>
        <a:lstStyle/>
        <a:p>
          <a:endParaRPr lang="en-US"/>
        </a:p>
      </dgm:t>
    </dgm:pt>
    <dgm:pt modelId="{CE64914D-2B35-457F-80D0-713007644FFA}" type="sibTrans" cxnId="{D76D0598-C8CB-471A-A0B9-B4E9313DDA35}">
      <dgm:prSet/>
      <dgm:spPr/>
      <dgm:t>
        <a:bodyPr/>
        <a:lstStyle/>
        <a:p>
          <a:endParaRPr lang="en-US"/>
        </a:p>
      </dgm:t>
    </dgm:pt>
    <dgm:pt modelId="{A4C2135B-6ABA-42DB-B962-2C87AEF4AD57}">
      <dgm:prSet custT="1"/>
      <dgm:spPr>
        <a:xfrm>
          <a:off x="251449" y="1766201"/>
          <a:ext cx="2310467" cy="1436956"/>
        </a:xfrm>
        <a:gradFill rotWithShape="0">
          <a:gsLst>
            <a:gs pos="0">
              <a:srgbClr val="087379">
                <a:hueOff val="-1373895"/>
                <a:satOff val="-10949"/>
                <a:lumOff val="5564"/>
                <a:alphaOff val="0"/>
                <a:tint val="50000"/>
                <a:satMod val="300000"/>
              </a:srgbClr>
            </a:gs>
            <a:gs pos="35000">
              <a:srgbClr val="087379">
                <a:hueOff val="-1373895"/>
                <a:satOff val="-10949"/>
                <a:lumOff val="5564"/>
                <a:alphaOff val="0"/>
                <a:tint val="37000"/>
                <a:satMod val="300000"/>
              </a:srgbClr>
            </a:gs>
            <a:gs pos="100000">
              <a:srgbClr val="087379">
                <a:hueOff val="-1373895"/>
                <a:satOff val="-10949"/>
                <a:lumOff val="5564"/>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200" dirty="0">
              <a:solidFill>
                <a:srgbClr val="008000"/>
              </a:solidFill>
              <a:latin typeface="Trebuchet MS"/>
              <a:ea typeface="+mn-ea"/>
              <a:cs typeface="+mn-cs"/>
            </a:rPr>
            <a:t>Reference recent literature/CPGs</a:t>
          </a:r>
        </a:p>
      </dgm:t>
    </dgm:pt>
    <dgm:pt modelId="{92AE9FA0-2D15-4757-BA9B-1219EEAF55C9}" type="parTrans" cxnId="{144F096A-93B7-4D4E-9B6C-648A780C6A3B}">
      <dgm:prSet/>
      <dgm:spPr/>
      <dgm:t>
        <a:bodyPr/>
        <a:lstStyle/>
        <a:p>
          <a:endParaRPr lang="en-US"/>
        </a:p>
      </dgm:t>
    </dgm:pt>
    <dgm:pt modelId="{0B3637DA-E1F6-4D1B-A15C-73DE892FBA0B}" type="sibTrans" cxnId="{144F096A-93B7-4D4E-9B6C-648A780C6A3B}">
      <dgm:prSet/>
      <dgm:spPr/>
      <dgm:t>
        <a:bodyPr/>
        <a:lstStyle/>
        <a:p>
          <a:endParaRPr lang="en-US"/>
        </a:p>
      </dgm:t>
    </dgm:pt>
    <dgm:pt modelId="{F4F4A286-6DF5-4D19-8836-2F0883CC66C4}">
      <dgm:prSet custT="1"/>
      <dgm:spPr>
        <a:xfrm>
          <a:off x="259445" y="45344"/>
          <a:ext cx="2294475" cy="1376685"/>
        </a:xfrm>
        <a:gradFill rotWithShape="0">
          <a:gsLst>
            <a:gs pos="0">
              <a:srgbClr val="087379">
                <a:hueOff val="0"/>
                <a:satOff val="0"/>
                <a:lumOff val="0"/>
                <a:alphaOff val="0"/>
                <a:tint val="50000"/>
                <a:satMod val="300000"/>
              </a:srgbClr>
            </a:gs>
            <a:gs pos="35000">
              <a:srgbClr val="087379">
                <a:hueOff val="0"/>
                <a:satOff val="0"/>
                <a:lumOff val="0"/>
                <a:alphaOff val="0"/>
                <a:tint val="37000"/>
                <a:satMod val="300000"/>
              </a:srgbClr>
            </a:gs>
            <a:gs pos="100000">
              <a:srgbClr val="08737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400" dirty="0">
              <a:solidFill>
                <a:srgbClr val="008000"/>
              </a:solidFill>
              <a:latin typeface="Trebuchet MS"/>
              <a:ea typeface="+mn-ea"/>
              <a:cs typeface="+mn-cs"/>
            </a:rPr>
            <a:t>Allergies &amp; conditions</a:t>
          </a:r>
        </a:p>
      </dgm:t>
    </dgm:pt>
    <dgm:pt modelId="{D8F677E2-398A-4124-8A22-79B0F07586EB}" type="parTrans" cxnId="{F04D264D-D2A0-4B86-B798-C96DA55E27EA}">
      <dgm:prSet/>
      <dgm:spPr/>
      <dgm:t>
        <a:bodyPr/>
        <a:lstStyle/>
        <a:p>
          <a:endParaRPr lang="en-US"/>
        </a:p>
      </dgm:t>
    </dgm:pt>
    <dgm:pt modelId="{0EFE482C-9573-484E-8C4B-29DD950ACD32}" type="sibTrans" cxnId="{F04D264D-D2A0-4B86-B798-C96DA55E27EA}">
      <dgm:prSet/>
      <dgm:spPr/>
      <dgm:t>
        <a:bodyPr/>
        <a:lstStyle/>
        <a:p>
          <a:endParaRPr lang="en-US"/>
        </a:p>
      </dgm:t>
    </dgm:pt>
    <dgm:pt modelId="{60127657-0E2E-4638-BD28-3826085F0864}">
      <dgm:prSet custT="1"/>
      <dgm:spPr>
        <a:xfrm>
          <a:off x="259445" y="45344"/>
          <a:ext cx="2294475" cy="1376685"/>
        </a:xfrm>
        <a:gradFill rotWithShape="0">
          <a:gsLst>
            <a:gs pos="0">
              <a:srgbClr val="087379">
                <a:hueOff val="0"/>
                <a:satOff val="0"/>
                <a:lumOff val="0"/>
                <a:alphaOff val="0"/>
                <a:tint val="50000"/>
                <a:satMod val="300000"/>
              </a:srgbClr>
            </a:gs>
            <a:gs pos="35000">
              <a:srgbClr val="087379">
                <a:hueOff val="0"/>
                <a:satOff val="0"/>
                <a:lumOff val="0"/>
                <a:alphaOff val="0"/>
                <a:tint val="37000"/>
                <a:satMod val="300000"/>
              </a:srgbClr>
            </a:gs>
            <a:gs pos="100000">
              <a:srgbClr val="08737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400" dirty="0">
              <a:solidFill>
                <a:srgbClr val="008000"/>
              </a:solidFill>
              <a:latin typeface="Trebuchet MS"/>
              <a:ea typeface="+mn-ea"/>
              <a:cs typeface="+mn-cs"/>
            </a:rPr>
            <a:t>Age, weight, &amp; gender</a:t>
          </a:r>
        </a:p>
      </dgm:t>
    </dgm:pt>
    <dgm:pt modelId="{1064687D-526B-4917-8C10-44776C940EFA}" type="parTrans" cxnId="{6292CAAB-2636-4FA9-B1A2-D9C11522F758}">
      <dgm:prSet/>
      <dgm:spPr/>
      <dgm:t>
        <a:bodyPr/>
        <a:lstStyle/>
        <a:p>
          <a:endParaRPr lang="en-US"/>
        </a:p>
      </dgm:t>
    </dgm:pt>
    <dgm:pt modelId="{EFC8D3EC-364D-4838-9FD0-051168206920}" type="sibTrans" cxnId="{6292CAAB-2636-4FA9-B1A2-D9C11522F758}">
      <dgm:prSet/>
      <dgm:spPr/>
      <dgm:t>
        <a:bodyPr/>
        <a:lstStyle/>
        <a:p>
          <a:endParaRPr lang="en-US"/>
        </a:p>
      </dgm:t>
    </dgm:pt>
    <dgm:pt modelId="{493BBD2E-2FCF-4660-A334-30F6AEFA2193}">
      <dgm:prSet custT="1"/>
      <dgm:spPr>
        <a:xfrm>
          <a:off x="259445" y="3547328"/>
          <a:ext cx="2294475" cy="1525903"/>
        </a:xfrm>
        <a:gradFill rotWithShape="0">
          <a:gsLst>
            <a:gs pos="0">
              <a:srgbClr val="087379">
                <a:hueOff val="-2747789"/>
                <a:satOff val="-21897"/>
                <a:lumOff val="11127"/>
                <a:alphaOff val="0"/>
                <a:tint val="50000"/>
                <a:satMod val="300000"/>
              </a:srgbClr>
            </a:gs>
            <a:gs pos="35000">
              <a:srgbClr val="087379">
                <a:hueOff val="-2747789"/>
                <a:satOff val="-21897"/>
                <a:lumOff val="11127"/>
                <a:alphaOff val="0"/>
                <a:tint val="37000"/>
                <a:satMod val="300000"/>
              </a:srgbClr>
            </a:gs>
            <a:gs pos="100000">
              <a:srgbClr val="087379">
                <a:hueOff val="-2747789"/>
                <a:satOff val="-21897"/>
                <a:lumOff val="11127"/>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l"/>
          <a:r>
            <a:rPr lang="en-US" sz="1200" dirty="0">
              <a:solidFill>
                <a:srgbClr val="008000"/>
              </a:solidFill>
              <a:latin typeface="Trebuchet MS"/>
              <a:ea typeface="+mn-ea"/>
              <a:cs typeface="+mn-cs"/>
            </a:rPr>
            <a:t>Allergies</a:t>
          </a:r>
        </a:p>
      </dgm:t>
    </dgm:pt>
    <dgm:pt modelId="{33A9480D-C1BE-4F1F-8B08-43437823A0D4}" type="parTrans" cxnId="{92224E5A-99BB-41C2-8C29-D791F52CAD2F}">
      <dgm:prSet/>
      <dgm:spPr/>
      <dgm:t>
        <a:bodyPr/>
        <a:lstStyle/>
        <a:p>
          <a:endParaRPr lang="en-US"/>
        </a:p>
      </dgm:t>
    </dgm:pt>
    <dgm:pt modelId="{C3AF4888-A3D1-404F-B748-007ABC7BE742}" type="sibTrans" cxnId="{92224E5A-99BB-41C2-8C29-D791F52CAD2F}">
      <dgm:prSet/>
      <dgm:spPr/>
      <dgm:t>
        <a:bodyPr/>
        <a:lstStyle/>
        <a:p>
          <a:endParaRPr lang="en-US"/>
        </a:p>
      </dgm:t>
    </dgm:pt>
    <dgm:pt modelId="{D45230A7-1E9B-41AC-8F5B-90F65D61A19D}">
      <dgm:prSet custT="1"/>
      <dgm:spPr>
        <a:xfrm>
          <a:off x="259445" y="3547328"/>
          <a:ext cx="2294475" cy="1525903"/>
        </a:xfrm>
        <a:gradFill rotWithShape="0">
          <a:gsLst>
            <a:gs pos="0">
              <a:srgbClr val="087379">
                <a:hueOff val="-2747789"/>
                <a:satOff val="-21897"/>
                <a:lumOff val="11127"/>
                <a:alphaOff val="0"/>
                <a:tint val="50000"/>
                <a:satMod val="300000"/>
              </a:srgbClr>
            </a:gs>
            <a:gs pos="35000">
              <a:srgbClr val="087379">
                <a:hueOff val="-2747789"/>
                <a:satOff val="-21897"/>
                <a:lumOff val="11127"/>
                <a:alphaOff val="0"/>
                <a:tint val="37000"/>
                <a:satMod val="300000"/>
              </a:srgbClr>
            </a:gs>
            <a:gs pos="100000">
              <a:srgbClr val="087379">
                <a:hueOff val="-2747789"/>
                <a:satOff val="-21897"/>
                <a:lumOff val="11127"/>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l"/>
          <a:r>
            <a:rPr lang="en-US" sz="1200" dirty="0">
              <a:solidFill>
                <a:srgbClr val="008000"/>
              </a:solidFill>
              <a:latin typeface="Trebuchet MS"/>
              <a:ea typeface="+mn-ea"/>
              <a:cs typeface="+mn-cs"/>
            </a:rPr>
            <a:t>Dose Ranges</a:t>
          </a:r>
        </a:p>
      </dgm:t>
    </dgm:pt>
    <dgm:pt modelId="{58676F01-05D8-4DA9-AAEA-BB805801D80C}" type="parTrans" cxnId="{E5380274-A4AE-4060-BCC2-E899B78809E0}">
      <dgm:prSet/>
      <dgm:spPr/>
      <dgm:t>
        <a:bodyPr/>
        <a:lstStyle/>
        <a:p>
          <a:endParaRPr lang="en-US"/>
        </a:p>
      </dgm:t>
    </dgm:pt>
    <dgm:pt modelId="{3A4091B0-885F-4912-BAFA-56E7C6B78ED1}" type="sibTrans" cxnId="{E5380274-A4AE-4060-BCC2-E899B78809E0}">
      <dgm:prSet/>
      <dgm:spPr/>
      <dgm:t>
        <a:bodyPr/>
        <a:lstStyle/>
        <a:p>
          <a:endParaRPr lang="en-US"/>
        </a:p>
      </dgm:t>
    </dgm:pt>
    <dgm:pt modelId="{6F7BF6C4-D0C7-4B93-A41F-87E63B20585D}">
      <dgm:prSet custT="1"/>
      <dgm:spPr>
        <a:xfrm>
          <a:off x="259445" y="3547328"/>
          <a:ext cx="2294475" cy="1525903"/>
        </a:xfrm>
        <a:gradFill rotWithShape="0">
          <a:gsLst>
            <a:gs pos="0">
              <a:srgbClr val="087379">
                <a:hueOff val="-2747789"/>
                <a:satOff val="-21897"/>
                <a:lumOff val="11127"/>
                <a:alphaOff val="0"/>
                <a:tint val="50000"/>
                <a:satMod val="300000"/>
              </a:srgbClr>
            </a:gs>
            <a:gs pos="35000">
              <a:srgbClr val="087379">
                <a:hueOff val="-2747789"/>
                <a:satOff val="-21897"/>
                <a:lumOff val="11127"/>
                <a:alphaOff val="0"/>
                <a:tint val="37000"/>
                <a:satMod val="300000"/>
              </a:srgbClr>
            </a:gs>
            <a:gs pos="100000">
              <a:srgbClr val="087379">
                <a:hueOff val="-2747789"/>
                <a:satOff val="-21897"/>
                <a:lumOff val="11127"/>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l"/>
          <a:r>
            <a:rPr lang="en-US" sz="1200" dirty="0">
              <a:solidFill>
                <a:srgbClr val="008000"/>
              </a:solidFill>
              <a:latin typeface="Trebuchet MS"/>
              <a:ea typeface="+mn-ea"/>
              <a:cs typeface="+mn-cs"/>
            </a:rPr>
            <a:t>Duplicate Therapy</a:t>
          </a:r>
        </a:p>
      </dgm:t>
    </dgm:pt>
    <dgm:pt modelId="{693C4DFC-B166-4E2E-BA56-9C5EDB87F68F}" type="parTrans" cxnId="{751FAF11-94A0-475A-95CD-A5B5B525873D}">
      <dgm:prSet/>
      <dgm:spPr/>
      <dgm:t>
        <a:bodyPr/>
        <a:lstStyle/>
        <a:p>
          <a:endParaRPr lang="en-US"/>
        </a:p>
      </dgm:t>
    </dgm:pt>
    <dgm:pt modelId="{534758A9-2A65-4969-A7DB-A4627E16BFDF}" type="sibTrans" cxnId="{751FAF11-94A0-475A-95CD-A5B5B525873D}">
      <dgm:prSet/>
      <dgm:spPr/>
      <dgm:t>
        <a:bodyPr/>
        <a:lstStyle/>
        <a:p>
          <a:endParaRPr lang="en-US"/>
        </a:p>
      </dgm:t>
    </dgm:pt>
    <dgm:pt modelId="{8878DB7B-38A0-42D2-87DD-49B51F0F991A}">
      <dgm:prSet custT="1"/>
      <dgm:spPr>
        <a:xfrm>
          <a:off x="259445" y="3547328"/>
          <a:ext cx="2294475" cy="1525903"/>
        </a:xfrm>
        <a:gradFill rotWithShape="0">
          <a:gsLst>
            <a:gs pos="0">
              <a:srgbClr val="087379">
                <a:hueOff val="-2747789"/>
                <a:satOff val="-21897"/>
                <a:lumOff val="11127"/>
                <a:alphaOff val="0"/>
                <a:tint val="50000"/>
                <a:satMod val="300000"/>
              </a:srgbClr>
            </a:gs>
            <a:gs pos="35000">
              <a:srgbClr val="087379">
                <a:hueOff val="-2747789"/>
                <a:satOff val="-21897"/>
                <a:lumOff val="11127"/>
                <a:alphaOff val="0"/>
                <a:tint val="37000"/>
                <a:satMod val="300000"/>
              </a:srgbClr>
            </a:gs>
            <a:gs pos="100000">
              <a:srgbClr val="087379">
                <a:hueOff val="-2747789"/>
                <a:satOff val="-21897"/>
                <a:lumOff val="11127"/>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l"/>
          <a:r>
            <a:rPr lang="en-US" sz="1200" dirty="0">
              <a:solidFill>
                <a:srgbClr val="008000"/>
              </a:solidFill>
              <a:latin typeface="Trebuchet MS"/>
              <a:ea typeface="+mn-ea"/>
              <a:cs typeface="+mn-cs"/>
            </a:rPr>
            <a:t>And more!</a:t>
          </a:r>
        </a:p>
      </dgm:t>
    </dgm:pt>
    <dgm:pt modelId="{90C8945B-FC0C-4203-92FE-C5EA301C4B52}" type="parTrans" cxnId="{171D4F7D-D011-4B99-92EC-ACFE01904454}">
      <dgm:prSet/>
      <dgm:spPr/>
      <dgm:t>
        <a:bodyPr/>
        <a:lstStyle/>
        <a:p>
          <a:endParaRPr lang="en-US"/>
        </a:p>
      </dgm:t>
    </dgm:pt>
    <dgm:pt modelId="{BD8B38E8-7BD3-4F0B-9EF7-7463D5973357}" type="sibTrans" cxnId="{171D4F7D-D011-4B99-92EC-ACFE01904454}">
      <dgm:prSet/>
      <dgm:spPr/>
      <dgm:t>
        <a:bodyPr/>
        <a:lstStyle/>
        <a:p>
          <a:endParaRPr lang="en-US"/>
        </a:p>
      </dgm:t>
    </dgm:pt>
    <dgm:pt modelId="{A0DA3236-B19D-45C2-943E-C071D569BE69}">
      <dgm:prSet custT="1"/>
      <dgm:spPr>
        <a:xfrm>
          <a:off x="3319093" y="1722711"/>
          <a:ext cx="2294475" cy="1629664"/>
        </a:xfrm>
        <a:gradFill rotWithShape="0">
          <a:gsLst>
            <a:gs pos="0">
              <a:srgbClr val="087379">
                <a:hueOff val="-5495578"/>
                <a:satOff val="-43794"/>
                <a:lumOff val="22254"/>
                <a:alphaOff val="0"/>
                <a:tint val="50000"/>
                <a:satMod val="300000"/>
              </a:srgbClr>
            </a:gs>
            <a:gs pos="35000">
              <a:srgbClr val="087379">
                <a:hueOff val="-5495578"/>
                <a:satOff val="-43794"/>
                <a:lumOff val="22254"/>
                <a:alphaOff val="0"/>
                <a:tint val="37000"/>
                <a:satMod val="300000"/>
              </a:srgbClr>
            </a:gs>
            <a:gs pos="100000">
              <a:srgbClr val="087379">
                <a:hueOff val="-5495578"/>
                <a:satOff val="-43794"/>
                <a:lumOff val="22254"/>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400" dirty="0">
              <a:solidFill>
                <a:srgbClr val="008000"/>
              </a:solidFill>
              <a:latin typeface="Trebuchet MS"/>
              <a:ea typeface="+mn-ea"/>
              <a:cs typeface="+mn-cs"/>
            </a:rPr>
            <a:t>Formulary status</a:t>
          </a:r>
        </a:p>
      </dgm:t>
    </dgm:pt>
    <dgm:pt modelId="{E33A5105-63C1-452F-B19D-BD86B82D3A15}" type="parTrans" cxnId="{94E49940-B2F9-424F-9EC3-BDFDF6211F35}">
      <dgm:prSet/>
      <dgm:spPr/>
      <dgm:t>
        <a:bodyPr/>
        <a:lstStyle/>
        <a:p>
          <a:endParaRPr lang="en-US"/>
        </a:p>
      </dgm:t>
    </dgm:pt>
    <dgm:pt modelId="{A5C3D2D9-197B-43C3-A097-90816DE80107}" type="sibTrans" cxnId="{94E49940-B2F9-424F-9EC3-BDFDF6211F35}">
      <dgm:prSet/>
      <dgm:spPr/>
      <dgm:t>
        <a:bodyPr/>
        <a:lstStyle/>
        <a:p>
          <a:endParaRPr lang="en-US"/>
        </a:p>
      </dgm:t>
    </dgm:pt>
    <dgm:pt modelId="{C6F7FEE7-74C8-4D57-9F98-2D31D33A4624}">
      <dgm:prSet custT="1"/>
      <dgm:spPr>
        <a:xfrm>
          <a:off x="3319093" y="1722711"/>
          <a:ext cx="2294475" cy="1629664"/>
        </a:xfrm>
        <a:gradFill rotWithShape="0">
          <a:gsLst>
            <a:gs pos="0">
              <a:srgbClr val="087379">
                <a:hueOff val="-5495578"/>
                <a:satOff val="-43794"/>
                <a:lumOff val="22254"/>
                <a:alphaOff val="0"/>
                <a:tint val="50000"/>
                <a:satMod val="300000"/>
              </a:srgbClr>
            </a:gs>
            <a:gs pos="35000">
              <a:srgbClr val="087379">
                <a:hueOff val="-5495578"/>
                <a:satOff val="-43794"/>
                <a:lumOff val="22254"/>
                <a:alphaOff val="0"/>
                <a:tint val="37000"/>
                <a:satMod val="300000"/>
              </a:srgbClr>
            </a:gs>
            <a:gs pos="100000">
              <a:srgbClr val="087379">
                <a:hueOff val="-5495578"/>
                <a:satOff val="-43794"/>
                <a:lumOff val="22254"/>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400" dirty="0">
              <a:solidFill>
                <a:srgbClr val="008000"/>
              </a:solidFill>
              <a:latin typeface="Trebuchet MS"/>
              <a:ea typeface="+mn-ea"/>
              <a:cs typeface="+mn-cs"/>
            </a:rPr>
            <a:t>Drug shortages</a:t>
          </a:r>
        </a:p>
      </dgm:t>
    </dgm:pt>
    <dgm:pt modelId="{36A87094-1EA6-453E-9E17-4833F9E40183}" type="parTrans" cxnId="{A03EAC56-BCE0-494A-8D3D-EE424EACDDC2}">
      <dgm:prSet/>
      <dgm:spPr/>
      <dgm:t>
        <a:bodyPr/>
        <a:lstStyle/>
        <a:p>
          <a:endParaRPr lang="en-US"/>
        </a:p>
      </dgm:t>
    </dgm:pt>
    <dgm:pt modelId="{FC6686DF-D594-4EE6-AC5D-BB07A0205A8B}" type="sibTrans" cxnId="{A03EAC56-BCE0-494A-8D3D-EE424EACDDC2}">
      <dgm:prSet/>
      <dgm:spPr/>
      <dgm:t>
        <a:bodyPr/>
        <a:lstStyle/>
        <a:p>
          <a:endParaRPr lang="en-US"/>
        </a:p>
      </dgm:t>
    </dgm:pt>
    <dgm:pt modelId="{10C1D4E3-CB0F-4BA0-9AFC-590BC3A18DC7}">
      <dgm:prSet custT="1"/>
      <dgm:spPr>
        <a:xfrm>
          <a:off x="3319093" y="1722711"/>
          <a:ext cx="2294475" cy="1629664"/>
        </a:xfrm>
        <a:gradFill rotWithShape="0">
          <a:gsLst>
            <a:gs pos="0">
              <a:srgbClr val="087379">
                <a:hueOff val="-5495578"/>
                <a:satOff val="-43794"/>
                <a:lumOff val="22254"/>
                <a:alphaOff val="0"/>
                <a:tint val="50000"/>
                <a:satMod val="300000"/>
              </a:srgbClr>
            </a:gs>
            <a:gs pos="35000">
              <a:srgbClr val="087379">
                <a:hueOff val="-5495578"/>
                <a:satOff val="-43794"/>
                <a:lumOff val="22254"/>
                <a:alphaOff val="0"/>
                <a:tint val="37000"/>
                <a:satMod val="300000"/>
              </a:srgbClr>
            </a:gs>
            <a:gs pos="100000">
              <a:srgbClr val="087379">
                <a:hueOff val="-5495578"/>
                <a:satOff val="-43794"/>
                <a:lumOff val="22254"/>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400" dirty="0">
              <a:solidFill>
                <a:srgbClr val="008000"/>
              </a:solidFill>
              <a:latin typeface="Trebuchet MS"/>
              <a:ea typeface="+mn-ea"/>
              <a:cs typeface="+mn-cs"/>
            </a:rPr>
            <a:t>And more!</a:t>
          </a:r>
        </a:p>
      </dgm:t>
    </dgm:pt>
    <dgm:pt modelId="{3737ED09-149D-4EAE-80BF-898C8EF2F696}" type="parTrans" cxnId="{04867D56-1939-436E-8B4C-91574C82F00B}">
      <dgm:prSet/>
      <dgm:spPr/>
      <dgm:t>
        <a:bodyPr/>
        <a:lstStyle/>
        <a:p>
          <a:endParaRPr lang="en-US"/>
        </a:p>
      </dgm:t>
    </dgm:pt>
    <dgm:pt modelId="{F6D1F8E9-A232-4226-80C0-F591FD648484}" type="sibTrans" cxnId="{04867D56-1939-436E-8B4C-91574C82F00B}">
      <dgm:prSet/>
      <dgm:spPr/>
      <dgm:t>
        <a:bodyPr/>
        <a:lstStyle/>
        <a:p>
          <a:endParaRPr lang="en-US"/>
        </a:p>
      </dgm:t>
    </dgm:pt>
    <dgm:pt modelId="{DA4A2C65-706E-464E-AEFD-52AB2B10B798}">
      <dgm:prSet custT="1"/>
      <dgm:spPr>
        <a:xfrm>
          <a:off x="6370745" y="1855"/>
          <a:ext cx="2294475" cy="1809762"/>
        </a:xfrm>
        <a:gradFill rotWithShape="0">
          <a:gsLst>
            <a:gs pos="0">
              <a:srgbClr val="087379">
                <a:hueOff val="-8243368"/>
                <a:satOff val="-65691"/>
                <a:lumOff val="33382"/>
                <a:alphaOff val="0"/>
                <a:tint val="50000"/>
                <a:satMod val="300000"/>
              </a:srgbClr>
            </a:gs>
            <a:gs pos="35000">
              <a:srgbClr val="087379">
                <a:hueOff val="-8243368"/>
                <a:satOff val="-65691"/>
                <a:lumOff val="33382"/>
                <a:alphaOff val="0"/>
                <a:tint val="37000"/>
                <a:satMod val="300000"/>
              </a:srgbClr>
            </a:gs>
            <a:gs pos="100000">
              <a:srgbClr val="087379">
                <a:hueOff val="-8243368"/>
                <a:satOff val="-65691"/>
                <a:lumOff val="33382"/>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200" dirty="0">
              <a:solidFill>
                <a:srgbClr val="008000"/>
              </a:solidFill>
              <a:latin typeface="Trebuchet MS"/>
              <a:ea typeface="+mn-ea"/>
              <a:cs typeface="+mn-cs"/>
            </a:rPr>
            <a:t>I.V. compatibility</a:t>
          </a:r>
        </a:p>
      </dgm:t>
    </dgm:pt>
    <dgm:pt modelId="{C526DFFD-9855-42CE-96CC-1E0571D6DCC5}" type="parTrans" cxnId="{9A446DC1-D7C2-4075-A48D-2A8703CF6FEC}">
      <dgm:prSet/>
      <dgm:spPr/>
      <dgm:t>
        <a:bodyPr/>
        <a:lstStyle/>
        <a:p>
          <a:endParaRPr lang="en-US"/>
        </a:p>
      </dgm:t>
    </dgm:pt>
    <dgm:pt modelId="{FF613FEE-8A9E-4B4A-973F-FB2985D5226E}" type="sibTrans" cxnId="{9A446DC1-D7C2-4075-A48D-2A8703CF6FEC}">
      <dgm:prSet/>
      <dgm:spPr/>
      <dgm:t>
        <a:bodyPr/>
        <a:lstStyle/>
        <a:p>
          <a:endParaRPr lang="en-US"/>
        </a:p>
      </dgm:t>
    </dgm:pt>
    <dgm:pt modelId="{75EB636F-847A-4160-8067-A9A1E6C41C0E}">
      <dgm:prSet custT="1"/>
      <dgm:spPr>
        <a:xfrm>
          <a:off x="6370745" y="1855"/>
          <a:ext cx="2294475" cy="1809762"/>
        </a:xfrm>
        <a:gradFill rotWithShape="0">
          <a:gsLst>
            <a:gs pos="0">
              <a:srgbClr val="087379">
                <a:hueOff val="-8243368"/>
                <a:satOff val="-65691"/>
                <a:lumOff val="33382"/>
                <a:alphaOff val="0"/>
                <a:tint val="50000"/>
                <a:satMod val="300000"/>
              </a:srgbClr>
            </a:gs>
            <a:gs pos="35000">
              <a:srgbClr val="087379">
                <a:hueOff val="-8243368"/>
                <a:satOff val="-65691"/>
                <a:lumOff val="33382"/>
                <a:alphaOff val="0"/>
                <a:tint val="37000"/>
                <a:satMod val="300000"/>
              </a:srgbClr>
            </a:gs>
            <a:gs pos="100000">
              <a:srgbClr val="087379">
                <a:hueOff val="-8243368"/>
                <a:satOff val="-65691"/>
                <a:lumOff val="33382"/>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200" dirty="0">
              <a:solidFill>
                <a:srgbClr val="008000"/>
              </a:solidFill>
              <a:latin typeface="Trebuchet MS"/>
              <a:ea typeface="+mn-ea"/>
              <a:cs typeface="+mn-cs"/>
            </a:rPr>
            <a:t>And more!</a:t>
          </a:r>
        </a:p>
      </dgm:t>
    </dgm:pt>
    <dgm:pt modelId="{AEA2D333-731C-4C79-9242-FBC62D0D3440}" type="parTrans" cxnId="{9A304831-75CD-4756-A50A-3F66C9B0D160}">
      <dgm:prSet/>
      <dgm:spPr/>
      <dgm:t>
        <a:bodyPr/>
        <a:lstStyle/>
        <a:p>
          <a:endParaRPr lang="en-US"/>
        </a:p>
      </dgm:t>
    </dgm:pt>
    <dgm:pt modelId="{286B732A-3D20-4CE7-8B05-FC503EDC367F}" type="sibTrans" cxnId="{9A304831-75CD-4756-A50A-3F66C9B0D160}">
      <dgm:prSet/>
      <dgm:spPr/>
      <dgm:t>
        <a:bodyPr/>
        <a:lstStyle/>
        <a:p>
          <a:endParaRPr lang="en-US"/>
        </a:p>
      </dgm:t>
    </dgm:pt>
    <dgm:pt modelId="{2ACAC7B2-6074-48AD-AF7D-2F997AF4280B}">
      <dgm:prSet custT="1"/>
      <dgm:spPr>
        <a:xfrm>
          <a:off x="6370745" y="2155789"/>
          <a:ext cx="2294475" cy="1376685"/>
        </a:xfrm>
        <a:gradFill rotWithShape="0">
          <a:gsLst>
            <a:gs pos="0">
              <a:srgbClr val="087379">
                <a:hueOff val="-9617262"/>
                <a:satOff val="-76639"/>
                <a:lumOff val="38945"/>
                <a:alphaOff val="0"/>
                <a:tint val="50000"/>
                <a:satMod val="300000"/>
              </a:srgbClr>
            </a:gs>
            <a:gs pos="35000">
              <a:srgbClr val="087379">
                <a:hueOff val="-9617262"/>
                <a:satOff val="-76639"/>
                <a:lumOff val="38945"/>
                <a:alphaOff val="0"/>
                <a:tint val="37000"/>
                <a:satMod val="300000"/>
              </a:srgbClr>
            </a:gs>
            <a:gs pos="100000">
              <a:srgbClr val="087379">
                <a:hueOff val="-9617262"/>
                <a:satOff val="-76639"/>
                <a:lumOff val="38945"/>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200" dirty="0">
              <a:solidFill>
                <a:srgbClr val="008000"/>
              </a:solidFill>
              <a:latin typeface="Trebuchet MS"/>
              <a:ea typeface="+mn-ea"/>
              <a:cs typeface="+mn-cs"/>
            </a:rPr>
            <a:t>Preparation &amp; storage</a:t>
          </a:r>
        </a:p>
      </dgm:t>
    </dgm:pt>
    <dgm:pt modelId="{3BF5E129-286C-4F15-8681-EC9CDD92A014}" type="parTrans" cxnId="{013CBED0-CD4C-4201-A806-585691046744}">
      <dgm:prSet/>
      <dgm:spPr/>
      <dgm:t>
        <a:bodyPr/>
        <a:lstStyle/>
        <a:p>
          <a:endParaRPr lang="en-US"/>
        </a:p>
      </dgm:t>
    </dgm:pt>
    <dgm:pt modelId="{45C88AD2-F3B2-41EC-835A-7F7988748612}" type="sibTrans" cxnId="{013CBED0-CD4C-4201-A806-585691046744}">
      <dgm:prSet/>
      <dgm:spPr/>
      <dgm:t>
        <a:bodyPr/>
        <a:lstStyle/>
        <a:p>
          <a:endParaRPr lang="en-US"/>
        </a:p>
      </dgm:t>
    </dgm:pt>
    <dgm:pt modelId="{2C4EAF3F-DB7D-4C57-80EB-C4E810DA3F9A}">
      <dgm:prSet custT="1"/>
      <dgm:spPr>
        <a:xfrm>
          <a:off x="6370745" y="2155789"/>
          <a:ext cx="2294475" cy="1376685"/>
        </a:xfrm>
        <a:gradFill rotWithShape="0">
          <a:gsLst>
            <a:gs pos="0">
              <a:srgbClr val="087379">
                <a:hueOff val="-9617262"/>
                <a:satOff val="-76639"/>
                <a:lumOff val="38945"/>
                <a:alphaOff val="0"/>
                <a:tint val="50000"/>
                <a:satMod val="300000"/>
              </a:srgbClr>
            </a:gs>
            <a:gs pos="35000">
              <a:srgbClr val="087379">
                <a:hueOff val="-9617262"/>
                <a:satOff val="-76639"/>
                <a:lumOff val="38945"/>
                <a:alphaOff val="0"/>
                <a:tint val="37000"/>
                <a:satMod val="300000"/>
              </a:srgbClr>
            </a:gs>
            <a:gs pos="100000">
              <a:srgbClr val="087379">
                <a:hueOff val="-9617262"/>
                <a:satOff val="-76639"/>
                <a:lumOff val="38945"/>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200" dirty="0">
              <a:solidFill>
                <a:srgbClr val="008000"/>
              </a:solidFill>
              <a:latin typeface="Trebuchet MS"/>
              <a:ea typeface="+mn-ea"/>
              <a:cs typeface="+mn-cs"/>
            </a:rPr>
            <a:t>Administration</a:t>
          </a:r>
        </a:p>
      </dgm:t>
    </dgm:pt>
    <dgm:pt modelId="{054CB285-B8EB-4D7B-B1A1-AC7EEED4DFEB}" type="parTrans" cxnId="{D624BFB0-8211-4366-AA4A-90B50C4309BB}">
      <dgm:prSet/>
      <dgm:spPr/>
      <dgm:t>
        <a:bodyPr/>
        <a:lstStyle/>
        <a:p>
          <a:endParaRPr lang="en-US"/>
        </a:p>
      </dgm:t>
    </dgm:pt>
    <dgm:pt modelId="{1D8F6201-2CD3-4B79-A107-297892924250}" type="sibTrans" cxnId="{D624BFB0-8211-4366-AA4A-90B50C4309BB}">
      <dgm:prSet/>
      <dgm:spPr/>
      <dgm:t>
        <a:bodyPr/>
        <a:lstStyle/>
        <a:p>
          <a:endParaRPr lang="en-US"/>
        </a:p>
      </dgm:t>
    </dgm:pt>
    <dgm:pt modelId="{76F0285B-295D-4051-AF21-FEC81B71F65D}">
      <dgm:prSet/>
      <dgm:spPr>
        <a:xfrm>
          <a:off x="6370745" y="2155789"/>
          <a:ext cx="2294475" cy="1376685"/>
        </a:xfrm>
        <a:gradFill rotWithShape="0">
          <a:gsLst>
            <a:gs pos="0">
              <a:srgbClr val="087379">
                <a:hueOff val="-9617262"/>
                <a:satOff val="-76639"/>
                <a:lumOff val="38945"/>
                <a:alphaOff val="0"/>
                <a:tint val="50000"/>
                <a:satMod val="300000"/>
              </a:srgbClr>
            </a:gs>
            <a:gs pos="35000">
              <a:srgbClr val="087379">
                <a:hueOff val="-9617262"/>
                <a:satOff val="-76639"/>
                <a:lumOff val="38945"/>
                <a:alphaOff val="0"/>
                <a:tint val="37000"/>
                <a:satMod val="300000"/>
              </a:srgbClr>
            </a:gs>
            <a:gs pos="100000">
              <a:srgbClr val="087379">
                <a:hueOff val="-9617262"/>
                <a:satOff val="-76639"/>
                <a:lumOff val="38945"/>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endParaRPr lang="en-US" sz="900" dirty="0">
            <a:solidFill>
              <a:srgbClr val="666666"/>
            </a:solidFill>
            <a:latin typeface="Trebuchet MS"/>
            <a:ea typeface="+mn-ea"/>
            <a:cs typeface="+mn-cs"/>
          </a:endParaRPr>
        </a:p>
      </dgm:t>
    </dgm:pt>
    <dgm:pt modelId="{843F03B0-2FD0-4BAF-9EC4-26C5B3C9767C}" type="parTrans" cxnId="{A6B5AB16-3CEE-4DCE-9A64-129618C99EF7}">
      <dgm:prSet/>
      <dgm:spPr/>
      <dgm:t>
        <a:bodyPr/>
        <a:lstStyle/>
        <a:p>
          <a:endParaRPr lang="en-US"/>
        </a:p>
      </dgm:t>
    </dgm:pt>
    <dgm:pt modelId="{F0D9D16B-B95A-4BFF-800D-EF1E4FDCF79E}" type="sibTrans" cxnId="{A6B5AB16-3CEE-4DCE-9A64-129618C99EF7}">
      <dgm:prSet/>
      <dgm:spPr/>
      <dgm:t>
        <a:bodyPr/>
        <a:lstStyle/>
        <a:p>
          <a:endParaRPr lang="en-US"/>
        </a:p>
      </dgm:t>
    </dgm:pt>
    <dgm:pt modelId="{C039BCBB-F940-4168-8D82-046607D014C9}">
      <dgm:prSet custT="1"/>
      <dgm:spPr>
        <a:xfrm>
          <a:off x="6370745" y="2155789"/>
          <a:ext cx="2294475" cy="1376685"/>
        </a:xfrm>
        <a:gradFill rotWithShape="0">
          <a:gsLst>
            <a:gs pos="0">
              <a:srgbClr val="087379">
                <a:hueOff val="-9617262"/>
                <a:satOff val="-76639"/>
                <a:lumOff val="38945"/>
                <a:alphaOff val="0"/>
                <a:tint val="50000"/>
                <a:satMod val="300000"/>
              </a:srgbClr>
            </a:gs>
            <a:gs pos="35000">
              <a:srgbClr val="087379">
                <a:hueOff val="-9617262"/>
                <a:satOff val="-76639"/>
                <a:lumOff val="38945"/>
                <a:alphaOff val="0"/>
                <a:tint val="37000"/>
                <a:satMod val="300000"/>
              </a:srgbClr>
            </a:gs>
            <a:gs pos="100000">
              <a:srgbClr val="087379">
                <a:hueOff val="-9617262"/>
                <a:satOff val="-76639"/>
                <a:lumOff val="38945"/>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200" dirty="0">
              <a:solidFill>
                <a:srgbClr val="008000"/>
              </a:solidFill>
              <a:latin typeface="Trebuchet MS"/>
              <a:ea typeface="+mn-ea"/>
              <a:cs typeface="+mn-cs"/>
            </a:rPr>
            <a:t>Monitoring parameters</a:t>
          </a:r>
        </a:p>
      </dgm:t>
    </dgm:pt>
    <dgm:pt modelId="{551768C4-190B-41BF-BD1D-50BDEC2AE406}" type="parTrans" cxnId="{E5B0A6F8-1542-4E62-A051-415F0E7B9B6F}">
      <dgm:prSet/>
      <dgm:spPr/>
      <dgm:t>
        <a:bodyPr/>
        <a:lstStyle/>
        <a:p>
          <a:endParaRPr lang="en-US"/>
        </a:p>
      </dgm:t>
    </dgm:pt>
    <dgm:pt modelId="{F859B069-A9B4-438E-BC93-5961034575C2}" type="sibTrans" cxnId="{E5B0A6F8-1542-4E62-A051-415F0E7B9B6F}">
      <dgm:prSet/>
      <dgm:spPr/>
      <dgm:t>
        <a:bodyPr/>
        <a:lstStyle/>
        <a:p>
          <a:endParaRPr lang="en-US"/>
        </a:p>
      </dgm:t>
    </dgm:pt>
    <dgm:pt modelId="{CC0BD378-6F1D-4843-A933-D98C5613ECF2}">
      <dgm:prSet custT="1"/>
      <dgm:spPr>
        <a:xfrm>
          <a:off x="6370745" y="3799578"/>
          <a:ext cx="2294475" cy="1316331"/>
        </a:xfrm>
        <a:gradFill rotWithShape="0">
          <a:gsLst>
            <a:gs pos="0">
              <a:srgbClr val="087379">
                <a:hueOff val="-10991157"/>
                <a:satOff val="-87588"/>
                <a:lumOff val="44509"/>
                <a:alphaOff val="0"/>
                <a:tint val="50000"/>
                <a:satMod val="300000"/>
              </a:srgbClr>
            </a:gs>
            <a:gs pos="35000">
              <a:srgbClr val="087379">
                <a:hueOff val="-10991157"/>
                <a:satOff val="-87588"/>
                <a:lumOff val="44509"/>
                <a:alphaOff val="0"/>
                <a:tint val="37000"/>
                <a:satMod val="300000"/>
              </a:srgbClr>
            </a:gs>
            <a:gs pos="100000">
              <a:srgbClr val="087379">
                <a:hueOff val="-10991157"/>
                <a:satOff val="-87588"/>
                <a:lumOff val="44509"/>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200" dirty="0">
              <a:solidFill>
                <a:srgbClr val="008000"/>
              </a:solidFill>
              <a:latin typeface="Trebuchet MS"/>
              <a:ea typeface="+mn-ea"/>
              <a:cs typeface="+mn-cs"/>
            </a:rPr>
            <a:t>Medication</a:t>
          </a:r>
        </a:p>
      </dgm:t>
    </dgm:pt>
    <dgm:pt modelId="{2CCBEA1C-008C-4993-84A5-0D7F98A653BC}" type="parTrans" cxnId="{61851C05-DFEF-4DE4-BB64-172457605E9F}">
      <dgm:prSet/>
      <dgm:spPr/>
      <dgm:t>
        <a:bodyPr/>
        <a:lstStyle/>
        <a:p>
          <a:endParaRPr lang="en-US"/>
        </a:p>
      </dgm:t>
    </dgm:pt>
    <dgm:pt modelId="{301DF267-559D-451F-9250-796F9ABFAC3F}" type="sibTrans" cxnId="{61851C05-DFEF-4DE4-BB64-172457605E9F}">
      <dgm:prSet/>
      <dgm:spPr/>
      <dgm:t>
        <a:bodyPr/>
        <a:lstStyle/>
        <a:p>
          <a:endParaRPr lang="en-US"/>
        </a:p>
      </dgm:t>
    </dgm:pt>
    <dgm:pt modelId="{502F3E77-85B0-4050-BB7D-7326B5F8FA28}">
      <dgm:prSet custT="1"/>
      <dgm:spPr>
        <a:xfrm>
          <a:off x="6370745" y="3799578"/>
          <a:ext cx="2294475" cy="1316331"/>
        </a:xfrm>
        <a:gradFill rotWithShape="0">
          <a:gsLst>
            <a:gs pos="0">
              <a:srgbClr val="087379">
                <a:hueOff val="-10991157"/>
                <a:satOff val="-87588"/>
                <a:lumOff val="44509"/>
                <a:alphaOff val="0"/>
                <a:tint val="50000"/>
                <a:satMod val="300000"/>
              </a:srgbClr>
            </a:gs>
            <a:gs pos="35000">
              <a:srgbClr val="087379">
                <a:hueOff val="-10991157"/>
                <a:satOff val="-87588"/>
                <a:lumOff val="44509"/>
                <a:alphaOff val="0"/>
                <a:tint val="37000"/>
                <a:satMod val="300000"/>
              </a:srgbClr>
            </a:gs>
            <a:gs pos="100000">
              <a:srgbClr val="087379">
                <a:hueOff val="-10991157"/>
                <a:satOff val="-87588"/>
                <a:lumOff val="44509"/>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endParaRPr lang="en-US" sz="3200" dirty="0">
            <a:solidFill>
              <a:srgbClr val="000000"/>
            </a:solidFill>
            <a:latin typeface="Trebuchet MS"/>
            <a:ea typeface="+mn-ea"/>
            <a:cs typeface="+mn-cs"/>
          </a:endParaRPr>
        </a:p>
      </dgm:t>
    </dgm:pt>
    <dgm:pt modelId="{A4625948-2574-465E-926E-6898794263CA}" type="parTrans" cxnId="{640C9B2D-EA6F-4704-9C52-C528D9FE86E1}">
      <dgm:prSet/>
      <dgm:spPr/>
      <dgm:t>
        <a:bodyPr/>
        <a:lstStyle/>
        <a:p>
          <a:endParaRPr lang="en-US"/>
        </a:p>
      </dgm:t>
    </dgm:pt>
    <dgm:pt modelId="{62807464-41E3-4DB3-B335-9056E3F1B57B}" type="sibTrans" cxnId="{640C9B2D-EA6F-4704-9C52-C528D9FE86E1}">
      <dgm:prSet/>
      <dgm:spPr/>
      <dgm:t>
        <a:bodyPr/>
        <a:lstStyle/>
        <a:p>
          <a:endParaRPr lang="en-US"/>
        </a:p>
      </dgm:t>
    </dgm:pt>
    <dgm:pt modelId="{E16D273D-1817-458E-BFE2-7CBDA870584E}">
      <dgm:prSet custT="1"/>
      <dgm:spPr>
        <a:xfrm>
          <a:off x="6370745" y="3799578"/>
          <a:ext cx="2294475" cy="1316331"/>
        </a:xfrm>
        <a:gradFill rotWithShape="0">
          <a:gsLst>
            <a:gs pos="0">
              <a:srgbClr val="087379">
                <a:hueOff val="-10991157"/>
                <a:satOff val="-87588"/>
                <a:lumOff val="44509"/>
                <a:alphaOff val="0"/>
                <a:tint val="50000"/>
                <a:satMod val="300000"/>
              </a:srgbClr>
            </a:gs>
            <a:gs pos="35000">
              <a:srgbClr val="087379">
                <a:hueOff val="-10991157"/>
                <a:satOff val="-87588"/>
                <a:lumOff val="44509"/>
                <a:alphaOff val="0"/>
                <a:tint val="37000"/>
                <a:satMod val="300000"/>
              </a:srgbClr>
            </a:gs>
            <a:gs pos="100000">
              <a:srgbClr val="087379">
                <a:hueOff val="-10991157"/>
                <a:satOff val="-87588"/>
                <a:lumOff val="44509"/>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200" dirty="0">
              <a:solidFill>
                <a:srgbClr val="008000"/>
              </a:solidFill>
              <a:latin typeface="Trebuchet MS"/>
              <a:ea typeface="+mn-ea"/>
              <a:cs typeface="+mn-cs"/>
            </a:rPr>
            <a:t>Condition &amp; Disease</a:t>
          </a:r>
        </a:p>
      </dgm:t>
    </dgm:pt>
    <dgm:pt modelId="{630C3493-E74F-412A-843F-A3165FC33E07}" type="parTrans" cxnId="{3A5E6A84-9C22-4E1D-AEE8-D34CF0248025}">
      <dgm:prSet/>
      <dgm:spPr/>
      <dgm:t>
        <a:bodyPr/>
        <a:lstStyle/>
        <a:p>
          <a:endParaRPr lang="en-US"/>
        </a:p>
      </dgm:t>
    </dgm:pt>
    <dgm:pt modelId="{F0A64B51-1A78-47BF-81FC-779E8C08C7A4}" type="sibTrans" cxnId="{3A5E6A84-9C22-4E1D-AEE8-D34CF0248025}">
      <dgm:prSet/>
      <dgm:spPr/>
      <dgm:t>
        <a:bodyPr/>
        <a:lstStyle/>
        <a:p>
          <a:endParaRPr lang="en-US"/>
        </a:p>
      </dgm:t>
    </dgm:pt>
    <dgm:pt modelId="{9FF61CED-3A3E-43CF-AA7B-DA0B766A2F74}">
      <dgm:prSet custT="1"/>
      <dgm:spPr>
        <a:xfrm>
          <a:off x="6370745" y="3799578"/>
          <a:ext cx="2294475" cy="1316331"/>
        </a:xfrm>
        <a:gradFill rotWithShape="0">
          <a:gsLst>
            <a:gs pos="0">
              <a:srgbClr val="087379">
                <a:hueOff val="-10991157"/>
                <a:satOff val="-87588"/>
                <a:lumOff val="44509"/>
                <a:alphaOff val="0"/>
                <a:tint val="50000"/>
                <a:satMod val="300000"/>
              </a:srgbClr>
            </a:gs>
            <a:gs pos="35000">
              <a:srgbClr val="087379">
                <a:hueOff val="-10991157"/>
                <a:satOff val="-87588"/>
                <a:lumOff val="44509"/>
                <a:alphaOff val="0"/>
                <a:tint val="37000"/>
                <a:satMod val="300000"/>
              </a:srgbClr>
            </a:gs>
            <a:gs pos="100000">
              <a:srgbClr val="087379">
                <a:hueOff val="-10991157"/>
                <a:satOff val="-87588"/>
                <a:lumOff val="44509"/>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200" dirty="0">
              <a:solidFill>
                <a:srgbClr val="008000"/>
              </a:solidFill>
              <a:latin typeface="Trebuchet MS"/>
              <a:ea typeface="+mn-ea"/>
              <a:cs typeface="+mn-cs"/>
            </a:rPr>
            <a:t>Procedure &amp; Diagnostics</a:t>
          </a:r>
        </a:p>
      </dgm:t>
    </dgm:pt>
    <dgm:pt modelId="{7CE09B61-6BC5-4948-95F6-9D05BE506948}" type="parTrans" cxnId="{D208DECD-885D-4734-A832-E919B2F6FDCC}">
      <dgm:prSet/>
      <dgm:spPr/>
      <dgm:t>
        <a:bodyPr/>
        <a:lstStyle/>
        <a:p>
          <a:endParaRPr lang="en-US"/>
        </a:p>
      </dgm:t>
    </dgm:pt>
    <dgm:pt modelId="{5D26E853-4841-42D4-B3C3-6B186C05FBC3}" type="sibTrans" cxnId="{D208DECD-885D-4734-A832-E919B2F6FDCC}">
      <dgm:prSet/>
      <dgm:spPr/>
      <dgm:t>
        <a:bodyPr/>
        <a:lstStyle/>
        <a:p>
          <a:endParaRPr lang="en-US"/>
        </a:p>
      </dgm:t>
    </dgm:pt>
    <dgm:pt modelId="{D2555300-EF52-49F2-A3F9-8098DA41169A}">
      <dgm:prSet custT="1"/>
      <dgm:spPr>
        <a:xfrm>
          <a:off x="6370745" y="3799578"/>
          <a:ext cx="2294475" cy="1316331"/>
        </a:xfrm>
        <a:gradFill rotWithShape="0">
          <a:gsLst>
            <a:gs pos="0">
              <a:srgbClr val="087379">
                <a:hueOff val="-10991157"/>
                <a:satOff val="-87588"/>
                <a:lumOff val="44509"/>
                <a:alphaOff val="0"/>
                <a:tint val="50000"/>
                <a:satMod val="300000"/>
              </a:srgbClr>
            </a:gs>
            <a:gs pos="35000">
              <a:srgbClr val="087379">
                <a:hueOff val="-10991157"/>
                <a:satOff val="-87588"/>
                <a:lumOff val="44509"/>
                <a:alphaOff val="0"/>
                <a:tint val="37000"/>
                <a:satMod val="300000"/>
              </a:srgbClr>
            </a:gs>
            <a:gs pos="100000">
              <a:srgbClr val="087379">
                <a:hueOff val="-10991157"/>
                <a:satOff val="-87588"/>
                <a:lumOff val="44509"/>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200" dirty="0">
              <a:solidFill>
                <a:srgbClr val="008000"/>
              </a:solidFill>
              <a:latin typeface="Trebuchet MS"/>
              <a:ea typeface="+mn-ea"/>
              <a:cs typeface="+mn-cs"/>
            </a:rPr>
            <a:t>Healthy Living</a:t>
          </a:r>
        </a:p>
      </dgm:t>
    </dgm:pt>
    <dgm:pt modelId="{35778696-A751-46FF-ADD6-98510808FEA3}" type="parTrans" cxnId="{0A9B1BDF-73C1-41C6-AEFA-43C7F4A3BA79}">
      <dgm:prSet/>
      <dgm:spPr/>
      <dgm:t>
        <a:bodyPr/>
        <a:lstStyle/>
        <a:p>
          <a:endParaRPr lang="en-US"/>
        </a:p>
      </dgm:t>
    </dgm:pt>
    <dgm:pt modelId="{919EF89A-3B62-4340-9605-29BF2EB2A84B}" type="sibTrans" cxnId="{0A9B1BDF-73C1-41C6-AEFA-43C7F4A3BA79}">
      <dgm:prSet/>
      <dgm:spPr/>
      <dgm:t>
        <a:bodyPr/>
        <a:lstStyle/>
        <a:p>
          <a:endParaRPr lang="en-US"/>
        </a:p>
      </dgm:t>
    </dgm:pt>
    <dgm:pt modelId="{DC031E7F-8534-4053-9A98-664FA345A09C}">
      <dgm:prSet custT="1"/>
      <dgm:spPr>
        <a:xfrm>
          <a:off x="259445" y="3547328"/>
          <a:ext cx="2294475" cy="1525903"/>
        </a:xfrm>
        <a:gradFill rotWithShape="0">
          <a:gsLst>
            <a:gs pos="0">
              <a:srgbClr val="087379">
                <a:hueOff val="-2747789"/>
                <a:satOff val="-21897"/>
                <a:lumOff val="11127"/>
                <a:alphaOff val="0"/>
                <a:tint val="50000"/>
                <a:satMod val="300000"/>
              </a:srgbClr>
            </a:gs>
            <a:gs pos="35000">
              <a:srgbClr val="087379">
                <a:hueOff val="-2747789"/>
                <a:satOff val="-21897"/>
                <a:lumOff val="11127"/>
                <a:alphaOff val="0"/>
                <a:tint val="37000"/>
                <a:satMod val="300000"/>
              </a:srgbClr>
            </a:gs>
            <a:gs pos="100000">
              <a:srgbClr val="087379">
                <a:hueOff val="-2747789"/>
                <a:satOff val="-21897"/>
                <a:lumOff val="11127"/>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l"/>
          <a:r>
            <a:rPr lang="en-US" sz="1200" dirty="0">
              <a:solidFill>
                <a:srgbClr val="008000"/>
              </a:solidFill>
              <a:latin typeface="Trebuchet MS"/>
              <a:ea typeface="+mn-ea"/>
              <a:cs typeface="+mn-cs"/>
            </a:rPr>
            <a:t>Interactions</a:t>
          </a:r>
        </a:p>
      </dgm:t>
    </dgm:pt>
    <dgm:pt modelId="{9C2D7FBF-3142-4BE7-8AB6-026BFCF1530A}" type="parTrans" cxnId="{E6B8B418-CFE8-4279-A30C-CEE4ABB907A9}">
      <dgm:prSet/>
      <dgm:spPr/>
      <dgm:t>
        <a:bodyPr/>
        <a:lstStyle/>
        <a:p>
          <a:endParaRPr lang="en-AU"/>
        </a:p>
      </dgm:t>
    </dgm:pt>
    <dgm:pt modelId="{586E0DD3-7FEA-437D-9906-C6146B0246B8}" type="sibTrans" cxnId="{E6B8B418-CFE8-4279-A30C-CEE4ABB907A9}">
      <dgm:prSet/>
      <dgm:spPr/>
      <dgm:t>
        <a:bodyPr/>
        <a:lstStyle/>
        <a:p>
          <a:endParaRPr lang="en-AU"/>
        </a:p>
      </dgm:t>
    </dgm:pt>
    <dgm:pt modelId="{9F05BDF6-FED6-48AD-A2AC-7F1A5D7DF2B5}">
      <dgm:prSet custT="1"/>
      <dgm:spPr>
        <a:xfrm>
          <a:off x="6370745" y="2155789"/>
          <a:ext cx="2294475" cy="1376685"/>
        </a:xfrm>
        <a:gradFill rotWithShape="0">
          <a:gsLst>
            <a:gs pos="0">
              <a:srgbClr val="087379">
                <a:hueOff val="-9617262"/>
                <a:satOff val="-76639"/>
                <a:lumOff val="38945"/>
                <a:alphaOff val="0"/>
                <a:tint val="50000"/>
                <a:satMod val="300000"/>
              </a:srgbClr>
            </a:gs>
            <a:gs pos="35000">
              <a:srgbClr val="087379">
                <a:hueOff val="-9617262"/>
                <a:satOff val="-76639"/>
                <a:lumOff val="38945"/>
                <a:alphaOff val="0"/>
                <a:tint val="37000"/>
                <a:satMod val="300000"/>
              </a:srgbClr>
            </a:gs>
            <a:gs pos="100000">
              <a:srgbClr val="087379">
                <a:hueOff val="-9617262"/>
                <a:satOff val="-76639"/>
                <a:lumOff val="38945"/>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200" dirty="0">
              <a:solidFill>
                <a:srgbClr val="008000"/>
              </a:solidFill>
              <a:latin typeface="Trebuchet MS"/>
              <a:ea typeface="+mn-ea"/>
              <a:cs typeface="+mn-cs"/>
            </a:rPr>
            <a:t>And more!</a:t>
          </a:r>
        </a:p>
      </dgm:t>
    </dgm:pt>
    <dgm:pt modelId="{86AC908C-EA47-45A0-BD5E-B4A5B7B73EE9}" type="parTrans" cxnId="{C3AB1A8B-3FB9-4038-9A0D-A0B10044B992}">
      <dgm:prSet/>
      <dgm:spPr/>
      <dgm:t>
        <a:bodyPr/>
        <a:lstStyle/>
        <a:p>
          <a:endParaRPr lang="en-AU"/>
        </a:p>
      </dgm:t>
    </dgm:pt>
    <dgm:pt modelId="{E76C09BC-94F7-4669-B0F7-C54688FC7EB7}" type="sibTrans" cxnId="{C3AB1A8B-3FB9-4038-9A0D-A0B10044B992}">
      <dgm:prSet/>
      <dgm:spPr/>
      <dgm:t>
        <a:bodyPr/>
        <a:lstStyle/>
        <a:p>
          <a:endParaRPr lang="en-AU"/>
        </a:p>
      </dgm:t>
    </dgm:pt>
    <dgm:pt modelId="{108F971D-501B-40D9-9FB5-DD898466CFD4}">
      <dgm:prSet custT="1"/>
      <dgm:spPr>
        <a:xfrm>
          <a:off x="6370745" y="1855"/>
          <a:ext cx="2294475" cy="1809762"/>
        </a:xfrm>
        <a:gradFill rotWithShape="0">
          <a:gsLst>
            <a:gs pos="0">
              <a:srgbClr val="087379">
                <a:hueOff val="-8243368"/>
                <a:satOff val="-65691"/>
                <a:lumOff val="33382"/>
                <a:alphaOff val="0"/>
                <a:tint val="50000"/>
                <a:satMod val="300000"/>
              </a:srgbClr>
            </a:gs>
            <a:gs pos="35000">
              <a:srgbClr val="087379">
                <a:hueOff val="-8243368"/>
                <a:satOff val="-65691"/>
                <a:lumOff val="33382"/>
                <a:alphaOff val="0"/>
                <a:tint val="37000"/>
                <a:satMod val="300000"/>
              </a:srgbClr>
            </a:gs>
            <a:gs pos="100000">
              <a:srgbClr val="087379">
                <a:hueOff val="-8243368"/>
                <a:satOff val="-65691"/>
                <a:lumOff val="33382"/>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200" dirty="0">
              <a:solidFill>
                <a:srgbClr val="008000"/>
              </a:solidFill>
              <a:latin typeface="Trebuchet MS"/>
              <a:ea typeface="+mn-ea"/>
              <a:cs typeface="+mn-cs"/>
            </a:rPr>
            <a:t>Screening stat drugs</a:t>
          </a:r>
        </a:p>
      </dgm:t>
    </dgm:pt>
    <dgm:pt modelId="{9925E1DD-1851-4919-8B1B-B6DD4F70F1BF}" type="parTrans" cxnId="{889EAA8F-707D-43F2-882D-26D6C2BF2070}">
      <dgm:prSet/>
      <dgm:spPr/>
      <dgm:t>
        <a:bodyPr/>
        <a:lstStyle/>
        <a:p>
          <a:endParaRPr lang="en-AU"/>
        </a:p>
      </dgm:t>
    </dgm:pt>
    <dgm:pt modelId="{9CF283ED-E139-4D90-B056-C956BA23FD9F}" type="sibTrans" cxnId="{889EAA8F-707D-43F2-882D-26D6C2BF2070}">
      <dgm:prSet/>
      <dgm:spPr/>
      <dgm:t>
        <a:bodyPr/>
        <a:lstStyle/>
        <a:p>
          <a:endParaRPr lang="en-AU"/>
        </a:p>
      </dgm:t>
    </dgm:pt>
    <dgm:pt modelId="{CF3269DA-576F-4C97-8556-3A203FAA420E}">
      <dgm:prSet custT="1"/>
      <dgm:spPr>
        <a:xfrm>
          <a:off x="6370745" y="1855"/>
          <a:ext cx="2294475" cy="1809762"/>
        </a:xfrm>
        <a:gradFill rotWithShape="0">
          <a:gsLst>
            <a:gs pos="0">
              <a:srgbClr val="087379">
                <a:hueOff val="-8243368"/>
                <a:satOff val="-65691"/>
                <a:lumOff val="33382"/>
                <a:alphaOff val="0"/>
                <a:tint val="50000"/>
                <a:satMod val="300000"/>
              </a:srgbClr>
            </a:gs>
            <a:gs pos="35000">
              <a:srgbClr val="087379">
                <a:hueOff val="-8243368"/>
                <a:satOff val="-65691"/>
                <a:lumOff val="33382"/>
                <a:alphaOff val="0"/>
                <a:tint val="37000"/>
                <a:satMod val="300000"/>
              </a:srgbClr>
            </a:gs>
            <a:gs pos="100000">
              <a:srgbClr val="087379">
                <a:hueOff val="-8243368"/>
                <a:satOff val="-65691"/>
                <a:lumOff val="33382"/>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200" dirty="0">
              <a:solidFill>
                <a:srgbClr val="008000"/>
              </a:solidFill>
              <a:latin typeface="Trebuchet MS"/>
              <a:ea typeface="+mn-ea"/>
              <a:cs typeface="+mn-cs"/>
            </a:rPr>
            <a:t>PRN daily dose checking</a:t>
          </a:r>
        </a:p>
      </dgm:t>
    </dgm:pt>
    <dgm:pt modelId="{3CC28582-B6C9-499C-8529-6C220F3DA896}" type="parTrans" cxnId="{F24B3D88-44F2-4749-8F7A-BA4C488A5AB7}">
      <dgm:prSet/>
      <dgm:spPr/>
      <dgm:t>
        <a:bodyPr/>
        <a:lstStyle/>
        <a:p>
          <a:endParaRPr lang="en-AU"/>
        </a:p>
      </dgm:t>
    </dgm:pt>
    <dgm:pt modelId="{432A3D11-F21D-4CCB-BF35-6DF9EFECB2D1}" type="sibTrans" cxnId="{F24B3D88-44F2-4749-8F7A-BA4C488A5AB7}">
      <dgm:prSet/>
      <dgm:spPr/>
      <dgm:t>
        <a:bodyPr/>
        <a:lstStyle/>
        <a:p>
          <a:endParaRPr lang="en-AU"/>
        </a:p>
      </dgm:t>
    </dgm:pt>
    <dgm:pt modelId="{568AB0F1-4A06-48C7-A929-38910B0105EE}">
      <dgm:prSet custT="1"/>
      <dgm:spPr>
        <a:xfrm>
          <a:off x="251449" y="1766201"/>
          <a:ext cx="2310467" cy="1436956"/>
        </a:xfrm>
        <a:gradFill rotWithShape="0">
          <a:gsLst>
            <a:gs pos="0">
              <a:srgbClr val="087379">
                <a:hueOff val="-1373895"/>
                <a:satOff val="-10949"/>
                <a:lumOff val="5564"/>
                <a:alphaOff val="0"/>
                <a:tint val="50000"/>
                <a:satMod val="300000"/>
              </a:srgbClr>
            </a:gs>
            <a:gs pos="35000">
              <a:srgbClr val="087379">
                <a:hueOff val="-1373895"/>
                <a:satOff val="-10949"/>
                <a:lumOff val="5564"/>
                <a:alphaOff val="0"/>
                <a:tint val="37000"/>
                <a:satMod val="300000"/>
              </a:srgbClr>
            </a:gs>
            <a:gs pos="100000">
              <a:srgbClr val="087379">
                <a:hueOff val="-1373895"/>
                <a:satOff val="-10949"/>
                <a:lumOff val="5564"/>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200" dirty="0">
              <a:solidFill>
                <a:srgbClr val="008000"/>
              </a:solidFill>
              <a:latin typeface="Trebuchet MS"/>
              <a:ea typeface="+mn-ea"/>
              <a:cs typeface="+mn-cs"/>
            </a:rPr>
            <a:t>And more!</a:t>
          </a:r>
        </a:p>
      </dgm:t>
    </dgm:pt>
    <dgm:pt modelId="{E425FED2-26EA-4531-BEAD-CD85D914C952}" type="parTrans" cxnId="{0CCB088A-E324-4347-94B6-7D3AA4DF37C3}">
      <dgm:prSet/>
      <dgm:spPr/>
      <dgm:t>
        <a:bodyPr/>
        <a:lstStyle/>
        <a:p>
          <a:endParaRPr lang="en-AU"/>
        </a:p>
      </dgm:t>
    </dgm:pt>
    <dgm:pt modelId="{6159C8FF-88CC-4012-B5B3-2AD00FD5B7BD}" type="sibTrans" cxnId="{0CCB088A-E324-4347-94B6-7D3AA4DF37C3}">
      <dgm:prSet/>
      <dgm:spPr/>
      <dgm:t>
        <a:bodyPr/>
        <a:lstStyle/>
        <a:p>
          <a:endParaRPr lang="en-AU"/>
        </a:p>
      </dgm:t>
    </dgm:pt>
    <dgm:pt modelId="{0545BFD7-A5E1-4CA9-9766-953A62C86485}">
      <dgm:prSet custT="1"/>
      <dgm:spPr>
        <a:xfrm>
          <a:off x="6370745" y="3799578"/>
          <a:ext cx="2294475" cy="1316331"/>
        </a:xfrm>
        <a:gradFill rotWithShape="0">
          <a:gsLst>
            <a:gs pos="0">
              <a:srgbClr val="087379">
                <a:hueOff val="-10991157"/>
                <a:satOff val="-87588"/>
                <a:lumOff val="44509"/>
                <a:alphaOff val="0"/>
                <a:tint val="50000"/>
                <a:satMod val="300000"/>
              </a:srgbClr>
            </a:gs>
            <a:gs pos="35000">
              <a:srgbClr val="087379">
                <a:hueOff val="-10991157"/>
                <a:satOff val="-87588"/>
                <a:lumOff val="44509"/>
                <a:alphaOff val="0"/>
                <a:tint val="37000"/>
                <a:satMod val="300000"/>
              </a:srgbClr>
            </a:gs>
            <a:gs pos="100000">
              <a:srgbClr val="087379">
                <a:hueOff val="-10991157"/>
                <a:satOff val="-87588"/>
                <a:lumOff val="44509"/>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200" dirty="0">
              <a:solidFill>
                <a:srgbClr val="008000"/>
              </a:solidFill>
              <a:latin typeface="Trebuchet MS"/>
              <a:ea typeface="+mn-ea"/>
              <a:cs typeface="+mn-cs"/>
            </a:rPr>
            <a:t>And more!</a:t>
          </a:r>
        </a:p>
      </dgm:t>
    </dgm:pt>
    <dgm:pt modelId="{1BB0CA67-0FB0-48CF-B43D-12F6D11827E7}" type="parTrans" cxnId="{C4E86114-068F-4928-9BC2-AD0E106C1CFB}">
      <dgm:prSet/>
      <dgm:spPr/>
      <dgm:t>
        <a:bodyPr/>
        <a:lstStyle/>
        <a:p>
          <a:endParaRPr lang="en-AU"/>
        </a:p>
      </dgm:t>
    </dgm:pt>
    <dgm:pt modelId="{A32D7675-7754-4DEF-825D-C530B3C5E585}" type="sibTrans" cxnId="{C4E86114-068F-4928-9BC2-AD0E106C1CFB}">
      <dgm:prSet/>
      <dgm:spPr/>
      <dgm:t>
        <a:bodyPr/>
        <a:lstStyle/>
        <a:p>
          <a:endParaRPr lang="en-AU"/>
        </a:p>
      </dgm:t>
    </dgm:pt>
    <dgm:pt modelId="{4A662010-5DAA-452F-B112-6FF289ED8BE9}" type="pres">
      <dgm:prSet presAssocID="{0D52A1C5-C370-468A-A06E-9EFFCB84DE9D}" presName="Name0" presStyleCnt="0">
        <dgm:presLayoutVars>
          <dgm:dir/>
          <dgm:resizeHandles/>
        </dgm:presLayoutVars>
      </dgm:prSet>
      <dgm:spPr/>
      <dgm:t>
        <a:bodyPr/>
        <a:lstStyle/>
        <a:p>
          <a:endParaRPr lang="zh-TW" altLang="en-US"/>
        </a:p>
      </dgm:t>
    </dgm:pt>
    <dgm:pt modelId="{56DCA1EB-8F8B-4501-86D1-04B087AEA3CE}" type="pres">
      <dgm:prSet presAssocID="{B8E8BA88-5629-46E3-B914-1EA0C89BED81}" presName="compNode" presStyleCnt="0"/>
      <dgm:spPr/>
    </dgm:pt>
    <dgm:pt modelId="{E5B444F1-238A-40C2-B569-D0BE8E40B429}" type="pres">
      <dgm:prSet presAssocID="{B8E8BA88-5629-46E3-B914-1EA0C89BED81}" presName="dummyConnPt" presStyleCnt="0"/>
      <dgm:spPr/>
    </dgm:pt>
    <dgm:pt modelId="{3288A1B3-99F6-4614-8200-FECFEC797719}" type="pres">
      <dgm:prSet presAssocID="{B8E8BA88-5629-46E3-B914-1EA0C89BED81}" presName="node" presStyleLbl="node1" presStyleIdx="0" presStyleCnt="9">
        <dgm:presLayoutVars>
          <dgm:bulletEnabled val="1"/>
        </dgm:presLayoutVars>
      </dgm:prSet>
      <dgm:spPr>
        <a:prstGeom prst="roundRect">
          <a:avLst>
            <a:gd name="adj" fmla="val 10000"/>
          </a:avLst>
        </a:prstGeom>
      </dgm:spPr>
      <dgm:t>
        <a:bodyPr/>
        <a:lstStyle/>
        <a:p>
          <a:endParaRPr lang="zh-TW" altLang="en-US"/>
        </a:p>
      </dgm:t>
    </dgm:pt>
    <dgm:pt modelId="{AEA9A5C6-5BB1-4362-900A-7DACB853467A}" type="pres">
      <dgm:prSet presAssocID="{DD6979D7-0B09-4CD9-BF98-6D5BB9A0588E}" presName="sibTrans" presStyleLbl="bgSibTrans2D1" presStyleIdx="0" presStyleCnt="8"/>
      <dgm:spPr>
        <a:prstGeom prst="rect">
          <a:avLst/>
        </a:prstGeom>
      </dgm:spPr>
      <dgm:t>
        <a:bodyPr/>
        <a:lstStyle/>
        <a:p>
          <a:endParaRPr lang="zh-TW" altLang="en-US"/>
        </a:p>
      </dgm:t>
    </dgm:pt>
    <dgm:pt modelId="{16B42323-BD5D-4120-B5BE-8DCF91C9C3E5}" type="pres">
      <dgm:prSet presAssocID="{51802662-2D63-442F-B624-E2186A9A9936}" presName="compNode" presStyleCnt="0"/>
      <dgm:spPr/>
    </dgm:pt>
    <dgm:pt modelId="{01A508AA-C05E-410B-B010-60E51FC2C781}" type="pres">
      <dgm:prSet presAssocID="{51802662-2D63-442F-B624-E2186A9A9936}" presName="dummyConnPt" presStyleCnt="0"/>
      <dgm:spPr/>
    </dgm:pt>
    <dgm:pt modelId="{C6C6B7AD-B6AF-4E08-8C63-CC7D1E6CFBF0}" type="pres">
      <dgm:prSet presAssocID="{51802662-2D63-442F-B624-E2186A9A9936}" presName="node" presStyleLbl="node1" presStyleIdx="1" presStyleCnt="9" custScaleX="100697" custScaleY="104378">
        <dgm:presLayoutVars>
          <dgm:bulletEnabled val="1"/>
        </dgm:presLayoutVars>
      </dgm:prSet>
      <dgm:spPr>
        <a:prstGeom prst="roundRect">
          <a:avLst>
            <a:gd name="adj" fmla="val 10000"/>
          </a:avLst>
        </a:prstGeom>
      </dgm:spPr>
      <dgm:t>
        <a:bodyPr/>
        <a:lstStyle/>
        <a:p>
          <a:endParaRPr lang="zh-TW" altLang="en-US"/>
        </a:p>
      </dgm:t>
    </dgm:pt>
    <dgm:pt modelId="{AD2BE53F-C9D0-4FBC-9E15-D25B4A643B0E}" type="pres">
      <dgm:prSet presAssocID="{70BE53B0-1F6B-49BE-B07C-C9B848B46464}" presName="sibTrans" presStyleLbl="bgSibTrans2D1" presStyleIdx="1" presStyleCnt="8"/>
      <dgm:spPr>
        <a:prstGeom prst="rect">
          <a:avLst/>
        </a:prstGeom>
      </dgm:spPr>
      <dgm:t>
        <a:bodyPr/>
        <a:lstStyle/>
        <a:p>
          <a:endParaRPr lang="zh-TW" altLang="en-US"/>
        </a:p>
      </dgm:t>
    </dgm:pt>
    <dgm:pt modelId="{B1733776-FC1A-44A8-B229-0199EF0EB37F}" type="pres">
      <dgm:prSet presAssocID="{8C31680E-0033-4608-85E8-70320601920D}" presName="compNode" presStyleCnt="0"/>
      <dgm:spPr/>
    </dgm:pt>
    <dgm:pt modelId="{D476E537-8638-4556-88EF-65B79FF03A03}" type="pres">
      <dgm:prSet presAssocID="{8C31680E-0033-4608-85E8-70320601920D}" presName="dummyConnPt" presStyleCnt="0"/>
      <dgm:spPr/>
    </dgm:pt>
    <dgm:pt modelId="{15E0086F-61F8-4D36-B67F-3090128D0533}" type="pres">
      <dgm:prSet presAssocID="{8C31680E-0033-4608-85E8-70320601920D}" presName="node" presStyleLbl="node1" presStyleIdx="2" presStyleCnt="9" custScaleY="110839">
        <dgm:presLayoutVars>
          <dgm:bulletEnabled val="1"/>
        </dgm:presLayoutVars>
      </dgm:prSet>
      <dgm:spPr>
        <a:prstGeom prst="roundRect">
          <a:avLst>
            <a:gd name="adj" fmla="val 10000"/>
          </a:avLst>
        </a:prstGeom>
      </dgm:spPr>
      <dgm:t>
        <a:bodyPr/>
        <a:lstStyle/>
        <a:p>
          <a:endParaRPr lang="zh-TW" altLang="en-US"/>
        </a:p>
      </dgm:t>
    </dgm:pt>
    <dgm:pt modelId="{AAABC2B2-BD5B-44EF-97FE-AF3144D1BF7C}" type="pres">
      <dgm:prSet presAssocID="{46D6F513-2597-45EF-BD69-C748D0957BC7}" presName="sibTrans" presStyleLbl="bgSibTrans2D1" presStyleIdx="2" presStyleCnt="8"/>
      <dgm:spPr>
        <a:prstGeom prst="rect">
          <a:avLst/>
        </a:prstGeom>
      </dgm:spPr>
      <dgm:t>
        <a:bodyPr/>
        <a:lstStyle/>
        <a:p>
          <a:endParaRPr lang="zh-TW" altLang="en-US"/>
        </a:p>
      </dgm:t>
    </dgm:pt>
    <dgm:pt modelId="{EBD57406-8AFD-40CF-AEE1-30AF5C3E0366}" type="pres">
      <dgm:prSet presAssocID="{78906236-B16C-4D2E-9606-0F6BE43C7555}" presName="compNode" presStyleCnt="0"/>
      <dgm:spPr/>
    </dgm:pt>
    <dgm:pt modelId="{FD8CCBF1-FABC-4539-A0D9-93A9BD0F4339}" type="pres">
      <dgm:prSet presAssocID="{78906236-B16C-4D2E-9606-0F6BE43C7555}" presName="dummyConnPt" presStyleCnt="0"/>
      <dgm:spPr/>
    </dgm:pt>
    <dgm:pt modelId="{E826D717-06B3-4060-91D9-0BD251714766}" type="pres">
      <dgm:prSet presAssocID="{78906236-B16C-4D2E-9606-0F6BE43C7555}" presName="node" presStyleLbl="node1" presStyleIdx="3" presStyleCnt="9">
        <dgm:presLayoutVars>
          <dgm:bulletEnabled val="1"/>
        </dgm:presLayoutVars>
      </dgm:prSet>
      <dgm:spPr>
        <a:prstGeom prst="roundRect">
          <a:avLst>
            <a:gd name="adj" fmla="val 10000"/>
          </a:avLst>
        </a:prstGeom>
      </dgm:spPr>
      <dgm:t>
        <a:bodyPr/>
        <a:lstStyle/>
        <a:p>
          <a:endParaRPr lang="zh-TW" altLang="en-US"/>
        </a:p>
      </dgm:t>
    </dgm:pt>
    <dgm:pt modelId="{566ED851-A5AA-4B75-BD7B-358FCF06F9F8}" type="pres">
      <dgm:prSet presAssocID="{A94E47CA-0F9A-4DE3-B20F-ACC7FBA61D29}" presName="sibTrans" presStyleLbl="bgSibTrans2D1" presStyleIdx="3" presStyleCnt="8"/>
      <dgm:spPr>
        <a:prstGeom prst="rect">
          <a:avLst/>
        </a:prstGeom>
      </dgm:spPr>
      <dgm:t>
        <a:bodyPr/>
        <a:lstStyle/>
        <a:p>
          <a:endParaRPr lang="zh-TW" altLang="en-US"/>
        </a:p>
      </dgm:t>
    </dgm:pt>
    <dgm:pt modelId="{D706CBE3-4996-4F90-875B-8A110DDB7E53}" type="pres">
      <dgm:prSet presAssocID="{3A2F4C32-4938-41E3-B900-0BDD181CF972}" presName="compNode" presStyleCnt="0"/>
      <dgm:spPr/>
    </dgm:pt>
    <dgm:pt modelId="{C4BB1590-D5B4-4E02-AFEC-C8680C358CAC}" type="pres">
      <dgm:prSet presAssocID="{3A2F4C32-4938-41E3-B900-0BDD181CF972}" presName="dummyConnPt" presStyleCnt="0"/>
      <dgm:spPr/>
    </dgm:pt>
    <dgm:pt modelId="{9A8D3D31-AA4C-47EE-8EAE-0A9495B82799}" type="pres">
      <dgm:prSet presAssocID="{3A2F4C32-4938-41E3-B900-0BDD181CF972}" presName="node" presStyleLbl="node1" presStyleIdx="4" presStyleCnt="9" custScaleY="118376">
        <dgm:presLayoutVars>
          <dgm:bulletEnabled val="1"/>
        </dgm:presLayoutVars>
      </dgm:prSet>
      <dgm:spPr>
        <a:prstGeom prst="roundRect">
          <a:avLst>
            <a:gd name="adj" fmla="val 10000"/>
          </a:avLst>
        </a:prstGeom>
      </dgm:spPr>
      <dgm:t>
        <a:bodyPr/>
        <a:lstStyle/>
        <a:p>
          <a:endParaRPr lang="zh-TW" altLang="en-US"/>
        </a:p>
      </dgm:t>
    </dgm:pt>
    <dgm:pt modelId="{279C71C8-DCDC-494C-9BFE-CE69EA464ADA}" type="pres">
      <dgm:prSet presAssocID="{6274F02D-3322-4423-8C4C-22A2F67A6D47}" presName="sibTrans" presStyleLbl="bgSibTrans2D1" presStyleIdx="4" presStyleCnt="8"/>
      <dgm:spPr>
        <a:prstGeom prst="rect">
          <a:avLst/>
        </a:prstGeom>
      </dgm:spPr>
      <dgm:t>
        <a:bodyPr/>
        <a:lstStyle/>
        <a:p>
          <a:endParaRPr lang="zh-TW" altLang="en-US"/>
        </a:p>
      </dgm:t>
    </dgm:pt>
    <dgm:pt modelId="{09FAB2F3-49BD-47DE-908D-D5E0D5355D0D}" type="pres">
      <dgm:prSet presAssocID="{F7D0B761-EC2D-4BC8-9479-840018380066}" presName="compNode" presStyleCnt="0"/>
      <dgm:spPr/>
    </dgm:pt>
    <dgm:pt modelId="{36A11078-3791-4FE5-90EC-CDB61ADFDE36}" type="pres">
      <dgm:prSet presAssocID="{F7D0B761-EC2D-4BC8-9479-840018380066}" presName="dummyConnPt" presStyleCnt="0"/>
      <dgm:spPr/>
    </dgm:pt>
    <dgm:pt modelId="{21363803-9778-42F1-A8BE-0C51ACB59C4F}" type="pres">
      <dgm:prSet presAssocID="{F7D0B761-EC2D-4BC8-9479-840018380066}" presName="node" presStyleLbl="node1" presStyleIdx="5" presStyleCnt="9">
        <dgm:presLayoutVars>
          <dgm:bulletEnabled val="1"/>
        </dgm:presLayoutVars>
      </dgm:prSet>
      <dgm:spPr>
        <a:prstGeom prst="roundRect">
          <a:avLst>
            <a:gd name="adj" fmla="val 10000"/>
          </a:avLst>
        </a:prstGeom>
      </dgm:spPr>
      <dgm:t>
        <a:bodyPr/>
        <a:lstStyle/>
        <a:p>
          <a:endParaRPr lang="zh-TW" altLang="en-US"/>
        </a:p>
      </dgm:t>
    </dgm:pt>
    <dgm:pt modelId="{A0A4B00C-2B6A-42D3-9F6B-12048EF478BC}" type="pres">
      <dgm:prSet presAssocID="{0354B8BC-030F-4DE4-B252-1172BE34E962}" presName="sibTrans" presStyleLbl="bgSibTrans2D1" presStyleIdx="5" presStyleCnt="8"/>
      <dgm:spPr>
        <a:prstGeom prst="rect">
          <a:avLst/>
        </a:prstGeom>
      </dgm:spPr>
      <dgm:t>
        <a:bodyPr/>
        <a:lstStyle/>
        <a:p>
          <a:endParaRPr lang="zh-TW" altLang="en-US"/>
        </a:p>
      </dgm:t>
    </dgm:pt>
    <dgm:pt modelId="{A7BD2D2B-C6FD-42F9-B20A-EA16D5F8AAE9}" type="pres">
      <dgm:prSet presAssocID="{5A15F9A0-0DC7-4573-B125-63A1A72199F9}" presName="compNode" presStyleCnt="0"/>
      <dgm:spPr/>
    </dgm:pt>
    <dgm:pt modelId="{A114EACC-F920-4D6E-A0FD-BD02F6413FF7}" type="pres">
      <dgm:prSet presAssocID="{5A15F9A0-0DC7-4573-B125-63A1A72199F9}" presName="dummyConnPt" presStyleCnt="0"/>
      <dgm:spPr/>
    </dgm:pt>
    <dgm:pt modelId="{A8732744-C73C-4EFF-A3EC-4190C266B872}" type="pres">
      <dgm:prSet presAssocID="{5A15F9A0-0DC7-4573-B125-63A1A72199F9}" presName="node" presStyleLbl="node1" presStyleIdx="6" presStyleCnt="9" custScaleY="131458">
        <dgm:presLayoutVars>
          <dgm:bulletEnabled val="1"/>
        </dgm:presLayoutVars>
      </dgm:prSet>
      <dgm:spPr>
        <a:prstGeom prst="roundRect">
          <a:avLst>
            <a:gd name="adj" fmla="val 10000"/>
          </a:avLst>
        </a:prstGeom>
      </dgm:spPr>
      <dgm:t>
        <a:bodyPr/>
        <a:lstStyle/>
        <a:p>
          <a:endParaRPr lang="zh-TW" altLang="en-US"/>
        </a:p>
      </dgm:t>
    </dgm:pt>
    <dgm:pt modelId="{C9E69FA0-B11B-4A9D-A367-6DBA7257444E}" type="pres">
      <dgm:prSet presAssocID="{6A7F7321-D52F-4BD5-96D2-6DC2D7E3E5E4}" presName="sibTrans" presStyleLbl="bgSibTrans2D1" presStyleIdx="6" presStyleCnt="8"/>
      <dgm:spPr>
        <a:prstGeom prst="rect">
          <a:avLst/>
        </a:prstGeom>
      </dgm:spPr>
      <dgm:t>
        <a:bodyPr/>
        <a:lstStyle/>
        <a:p>
          <a:endParaRPr lang="zh-TW" altLang="en-US"/>
        </a:p>
      </dgm:t>
    </dgm:pt>
    <dgm:pt modelId="{2D48FA45-8BD0-4E51-89DA-051701A23BE8}" type="pres">
      <dgm:prSet presAssocID="{77C13FDA-E50B-4B9E-8587-043398DBBD7A}" presName="compNode" presStyleCnt="0"/>
      <dgm:spPr/>
    </dgm:pt>
    <dgm:pt modelId="{819EAE5F-87D2-47CF-BBDB-DECA537D7C6B}" type="pres">
      <dgm:prSet presAssocID="{77C13FDA-E50B-4B9E-8587-043398DBBD7A}" presName="dummyConnPt" presStyleCnt="0"/>
      <dgm:spPr/>
    </dgm:pt>
    <dgm:pt modelId="{81863A7D-60FB-4D1B-82CB-36D69FA86F71}" type="pres">
      <dgm:prSet presAssocID="{77C13FDA-E50B-4B9E-8587-043398DBBD7A}" presName="node" presStyleLbl="node1" presStyleIdx="7" presStyleCnt="9">
        <dgm:presLayoutVars>
          <dgm:bulletEnabled val="1"/>
        </dgm:presLayoutVars>
      </dgm:prSet>
      <dgm:spPr>
        <a:prstGeom prst="roundRect">
          <a:avLst>
            <a:gd name="adj" fmla="val 10000"/>
          </a:avLst>
        </a:prstGeom>
      </dgm:spPr>
      <dgm:t>
        <a:bodyPr/>
        <a:lstStyle/>
        <a:p>
          <a:endParaRPr lang="zh-TW" altLang="en-US"/>
        </a:p>
      </dgm:t>
    </dgm:pt>
    <dgm:pt modelId="{377ACF81-CB61-49E5-BF4B-EA235FAB0CC5}" type="pres">
      <dgm:prSet presAssocID="{B2ACCAC6-433C-48AA-B261-C8932F8ABBF2}" presName="sibTrans" presStyleLbl="bgSibTrans2D1" presStyleIdx="7" presStyleCnt="8"/>
      <dgm:spPr>
        <a:prstGeom prst="rect">
          <a:avLst/>
        </a:prstGeom>
      </dgm:spPr>
      <dgm:t>
        <a:bodyPr/>
        <a:lstStyle/>
        <a:p>
          <a:endParaRPr lang="zh-TW" altLang="en-US"/>
        </a:p>
      </dgm:t>
    </dgm:pt>
    <dgm:pt modelId="{6E2E201F-E024-43D3-9CEA-E30C64A24123}" type="pres">
      <dgm:prSet presAssocID="{5E233BC2-6903-4902-9193-8BE206571A1B}" presName="compNode" presStyleCnt="0"/>
      <dgm:spPr/>
    </dgm:pt>
    <dgm:pt modelId="{2A18A028-1EAC-4D57-8FA3-7EE2287DF627}" type="pres">
      <dgm:prSet presAssocID="{5E233BC2-6903-4902-9193-8BE206571A1B}" presName="dummyConnPt" presStyleCnt="0"/>
      <dgm:spPr/>
    </dgm:pt>
    <dgm:pt modelId="{13C74B08-10F5-43B3-8547-D51E0EB3A5A7}" type="pres">
      <dgm:prSet presAssocID="{5E233BC2-6903-4902-9193-8BE206571A1B}" presName="node" presStyleLbl="node1" presStyleIdx="8" presStyleCnt="9" custScaleY="95616" custLinFactNeighborY="-5598">
        <dgm:presLayoutVars>
          <dgm:bulletEnabled val="1"/>
        </dgm:presLayoutVars>
      </dgm:prSet>
      <dgm:spPr>
        <a:prstGeom prst="roundRect">
          <a:avLst>
            <a:gd name="adj" fmla="val 10000"/>
          </a:avLst>
        </a:prstGeom>
      </dgm:spPr>
      <dgm:t>
        <a:bodyPr/>
        <a:lstStyle/>
        <a:p>
          <a:endParaRPr lang="zh-TW" altLang="en-US"/>
        </a:p>
      </dgm:t>
    </dgm:pt>
  </dgm:ptLst>
  <dgm:cxnLst>
    <dgm:cxn modelId="{385373A2-0C4C-8C4C-9170-FAE744717643}" type="presOf" srcId="{DA4A2C65-706E-464E-AEFD-52AB2B10B798}" destId="{A8732744-C73C-4EFF-A3EC-4190C266B872}" srcOrd="0" destOrd="1" presId="urn:microsoft.com/office/officeart/2005/8/layout/bProcess4"/>
    <dgm:cxn modelId="{289755C4-A2E9-3F49-89D0-8BF45AF2EE9B}" type="presOf" srcId="{60127657-0E2E-4638-BD28-3826085F0864}" destId="{3288A1B3-99F6-4614-8200-FECFEC797719}" srcOrd="0" destOrd="2" presId="urn:microsoft.com/office/officeart/2005/8/layout/bProcess4"/>
    <dgm:cxn modelId="{15D3FED5-5D7D-4500-A549-569C7C7F30CD}" srcId="{0D52A1C5-C370-468A-A06E-9EFFCB84DE9D}" destId="{5A15F9A0-0DC7-4573-B125-63A1A72199F9}" srcOrd="6" destOrd="0" parTransId="{7FFFCC92-0EAB-4421-A650-727E59B03393}" sibTransId="{6A7F7321-D52F-4BD5-96D2-6DC2D7E3E5E4}"/>
    <dgm:cxn modelId="{40D22F57-0668-4ED6-99BE-5E60DDEAB3D1}" srcId="{0D52A1C5-C370-468A-A06E-9EFFCB84DE9D}" destId="{F7D0B761-EC2D-4BC8-9479-840018380066}" srcOrd="5" destOrd="0" parTransId="{D6D48B11-2E0B-4DF5-A91A-6A517DE200DC}" sibTransId="{0354B8BC-030F-4DE4-B252-1172BE34E962}"/>
    <dgm:cxn modelId="{485BFEA5-A454-4843-8F3A-C74B7C03CBDB}" type="presOf" srcId="{0D52A1C5-C370-468A-A06E-9EFFCB84DE9D}" destId="{4A662010-5DAA-452F-B112-6FF289ED8BE9}" srcOrd="0" destOrd="0" presId="urn:microsoft.com/office/officeart/2005/8/layout/bProcess4"/>
    <dgm:cxn modelId="{1B775870-D341-2242-89C7-2DEFBC08E411}" type="presOf" srcId="{0354B8BC-030F-4DE4-B252-1172BE34E962}" destId="{A0A4B00C-2B6A-42D3-9F6B-12048EF478BC}" srcOrd="0" destOrd="0" presId="urn:microsoft.com/office/officeart/2005/8/layout/bProcess4"/>
    <dgm:cxn modelId="{D624BFB0-8211-4366-AA4A-90B50C4309BB}" srcId="{77C13FDA-E50B-4B9E-8587-043398DBBD7A}" destId="{2C4EAF3F-DB7D-4C57-80EB-C4E810DA3F9A}" srcOrd="1" destOrd="0" parTransId="{054CB285-B8EB-4D7B-B1A1-AC7EEED4DFEB}" sibTransId="{1D8F6201-2CD3-4B79-A107-297892924250}"/>
    <dgm:cxn modelId="{12642047-C511-8040-818F-CC6EDC3AFEC0}" type="presOf" srcId="{46D6F513-2597-45EF-BD69-C748D0957BC7}" destId="{AAABC2B2-BD5B-44EF-97FE-AF3144D1BF7C}" srcOrd="0" destOrd="0" presId="urn:microsoft.com/office/officeart/2005/8/layout/bProcess4"/>
    <dgm:cxn modelId="{171D4F7D-D011-4B99-92EC-ACFE01904454}" srcId="{8C31680E-0033-4608-85E8-70320601920D}" destId="{8878DB7B-38A0-42D2-87DD-49B51F0F991A}" srcOrd="4" destOrd="0" parTransId="{90C8945B-FC0C-4203-92FE-C5EA301C4B52}" sibTransId="{BD8B38E8-7BD3-4F0B-9EF7-7463D5973357}"/>
    <dgm:cxn modelId="{9A446DC1-D7C2-4075-A48D-2A8703CF6FEC}" srcId="{5A15F9A0-0DC7-4573-B125-63A1A72199F9}" destId="{DA4A2C65-706E-464E-AEFD-52AB2B10B798}" srcOrd="0" destOrd="0" parTransId="{C526DFFD-9855-42CE-96CC-1E0571D6DCC5}" sibTransId="{FF613FEE-8A9E-4B4A-973F-FB2985D5226E}"/>
    <dgm:cxn modelId="{98D71E9F-057C-2C41-A65F-F87C19B422D6}" type="presOf" srcId="{511DB377-413D-4239-B531-3F721D1F2547}" destId="{C6C6B7AD-B6AF-4E08-8C63-CC7D1E6CFBF0}" srcOrd="0" destOrd="2" presId="urn:microsoft.com/office/officeart/2005/8/layout/bProcess4"/>
    <dgm:cxn modelId="{4BE667B2-8682-7D4B-8101-44F85CC1A886}" type="presOf" srcId="{5E233BC2-6903-4902-9193-8BE206571A1B}" destId="{13C74B08-10F5-43B3-8547-D51E0EB3A5A7}" srcOrd="0" destOrd="0" presId="urn:microsoft.com/office/officeart/2005/8/layout/bProcess4"/>
    <dgm:cxn modelId="{DF80D9D9-AE0E-E747-8DBD-EDA2620F63F5}" type="presOf" srcId="{CC0BD378-6F1D-4843-A933-D98C5613ECF2}" destId="{13C74B08-10F5-43B3-8547-D51E0EB3A5A7}" srcOrd="0" destOrd="1" presId="urn:microsoft.com/office/officeart/2005/8/layout/bProcess4"/>
    <dgm:cxn modelId="{A52D8ECC-0C1F-1845-AD5C-E92BFAB36B04}" type="presOf" srcId="{6274F02D-3322-4423-8C4C-22A2F67A6D47}" destId="{279C71C8-DCDC-494C-9BFE-CE69EA464ADA}" srcOrd="0" destOrd="0" presId="urn:microsoft.com/office/officeart/2005/8/layout/bProcess4"/>
    <dgm:cxn modelId="{61851C05-DFEF-4DE4-BB64-172457605E9F}" srcId="{5E233BC2-6903-4902-9193-8BE206571A1B}" destId="{CC0BD378-6F1D-4843-A933-D98C5613ECF2}" srcOrd="0" destOrd="0" parTransId="{2CCBEA1C-008C-4993-84A5-0D7F98A653BC}" sibTransId="{301DF267-559D-451F-9250-796F9ABFAC3F}"/>
    <dgm:cxn modelId="{1A57BC17-9B19-E54E-B3E8-6B173867DFBA}" type="presOf" srcId="{6DE6BB11-459F-459E-8A89-C11EE83DC837}" destId="{C6C6B7AD-B6AF-4E08-8C63-CC7D1E6CFBF0}" srcOrd="0" destOrd="1" presId="urn:microsoft.com/office/officeart/2005/8/layout/bProcess4"/>
    <dgm:cxn modelId="{9A304831-75CD-4756-A50A-3F66C9B0D160}" srcId="{5A15F9A0-0DC7-4573-B125-63A1A72199F9}" destId="{75EB636F-847A-4160-8067-A9A1E6C41C0E}" srcOrd="3" destOrd="0" parTransId="{AEA2D333-731C-4C79-9242-FBC62D0D3440}" sibTransId="{286B732A-3D20-4CE7-8B05-FC503EDC367F}"/>
    <dgm:cxn modelId="{C568F83C-0A43-564B-AAAD-F5035CEAB12C}" type="presOf" srcId="{8878DB7B-38A0-42D2-87DD-49B51F0F991A}" destId="{15E0086F-61F8-4D36-B67F-3090128D0533}" srcOrd="0" destOrd="5" presId="urn:microsoft.com/office/officeart/2005/8/layout/bProcess4"/>
    <dgm:cxn modelId="{22173445-C3F5-A444-8C03-83A1A43D8B04}" type="presOf" srcId="{108F971D-501B-40D9-9FB5-DD898466CFD4}" destId="{A8732744-C73C-4EFF-A3EC-4190C266B872}" srcOrd="0" destOrd="2" presId="urn:microsoft.com/office/officeart/2005/8/layout/bProcess4"/>
    <dgm:cxn modelId="{D7635D21-0A69-2E45-A02C-618FA111C1E1}" type="presOf" srcId="{0545BFD7-A5E1-4CA9-9766-953A62C86485}" destId="{13C74B08-10F5-43B3-8547-D51E0EB3A5A7}" srcOrd="0" destOrd="5" presId="urn:microsoft.com/office/officeart/2005/8/layout/bProcess4"/>
    <dgm:cxn modelId="{0A9B1BDF-73C1-41C6-AEFA-43C7F4A3BA79}" srcId="{5E233BC2-6903-4902-9193-8BE206571A1B}" destId="{D2555300-EF52-49F2-A3F9-8098DA41169A}" srcOrd="3" destOrd="0" parTransId="{35778696-A751-46FF-ADD6-98510808FEA3}" sibTransId="{919EF89A-3B62-4340-9605-29BF2EB2A84B}"/>
    <dgm:cxn modelId="{B9F98F1D-D625-4206-8655-080A767A6125}" srcId="{0D52A1C5-C370-468A-A06E-9EFFCB84DE9D}" destId="{8C31680E-0033-4608-85E8-70320601920D}" srcOrd="2" destOrd="0" parTransId="{65869346-FB94-4BC4-86E6-A7E6F7EB9BB7}" sibTransId="{46D6F513-2597-45EF-BD69-C748D0957BC7}"/>
    <dgm:cxn modelId="{73BD5274-FCD8-9543-8CE2-A36A189A64E3}" type="presOf" srcId="{70BE53B0-1F6B-49BE-B07C-C9B848B46464}" destId="{AD2BE53F-C9D0-4FBC-9E15-D25B4A643B0E}" srcOrd="0" destOrd="0" presId="urn:microsoft.com/office/officeart/2005/8/layout/bProcess4"/>
    <dgm:cxn modelId="{C4E86114-068F-4928-9BC2-AD0E106C1CFB}" srcId="{5E233BC2-6903-4902-9193-8BE206571A1B}" destId="{0545BFD7-A5E1-4CA9-9766-953A62C86485}" srcOrd="4" destOrd="0" parTransId="{1BB0CA67-0FB0-48CF-B43D-12F6D11827E7}" sibTransId="{A32D7675-7754-4DEF-825D-C530B3C5E585}"/>
    <dgm:cxn modelId="{0C228304-F95A-2946-83A4-FBC5F73D1152}" type="presOf" srcId="{B8E8BA88-5629-46E3-B914-1EA0C89BED81}" destId="{3288A1B3-99F6-4614-8200-FECFEC797719}" srcOrd="0" destOrd="0" presId="urn:microsoft.com/office/officeart/2005/8/layout/bProcess4"/>
    <dgm:cxn modelId="{2C7AB267-061E-164B-B57C-F9244431376B}" type="presOf" srcId="{77C13FDA-E50B-4B9E-8587-043398DBBD7A}" destId="{81863A7D-60FB-4D1B-82CB-36D69FA86F71}" srcOrd="0" destOrd="0" presId="urn:microsoft.com/office/officeart/2005/8/layout/bProcess4"/>
    <dgm:cxn modelId="{640C9B2D-EA6F-4704-9C52-C528D9FE86E1}" srcId="{5E233BC2-6903-4902-9193-8BE206571A1B}" destId="{502F3E77-85B0-4050-BB7D-7326B5F8FA28}" srcOrd="5" destOrd="0" parTransId="{A4625948-2574-465E-926E-6898794263CA}" sibTransId="{62807464-41E3-4DB3-B335-9056E3F1B57B}"/>
    <dgm:cxn modelId="{A6B5AB16-3CEE-4DCE-9A64-129618C99EF7}" srcId="{77C13FDA-E50B-4B9E-8587-043398DBBD7A}" destId="{76F0285B-295D-4051-AF21-FEC81B71F65D}" srcOrd="4" destOrd="0" parTransId="{843F03B0-2FD0-4BAF-9EC4-26C5B3C9767C}" sibTransId="{F0D9D16B-B95A-4BFF-800D-EF1E4FDCF79E}"/>
    <dgm:cxn modelId="{92224E5A-99BB-41C2-8C29-D791F52CAD2F}" srcId="{8C31680E-0033-4608-85E8-70320601920D}" destId="{493BBD2E-2FCF-4660-A334-30F6AEFA2193}" srcOrd="1" destOrd="0" parTransId="{33A9480D-C1BE-4F1F-8B08-43437823A0D4}" sibTransId="{C3AF4888-A3D1-404F-B748-007ABC7BE742}"/>
    <dgm:cxn modelId="{FCD2A49F-A7EB-4C59-8905-2AC09E299672}" srcId="{0D52A1C5-C370-468A-A06E-9EFFCB84DE9D}" destId="{78906236-B16C-4D2E-9606-0F6BE43C7555}" srcOrd="3" destOrd="0" parTransId="{E044129A-F34B-4023-A213-32371854BF32}" sibTransId="{A94E47CA-0F9A-4DE3-B20F-ACC7FBA61D29}"/>
    <dgm:cxn modelId="{571BF68C-1572-3142-AAA9-6D1B8AA71E21}" type="presOf" srcId="{2ACAC7B2-6074-48AD-AF7D-2F997AF4280B}" destId="{81863A7D-60FB-4D1B-82CB-36D69FA86F71}" srcOrd="0" destOrd="1" presId="urn:microsoft.com/office/officeart/2005/8/layout/bProcess4"/>
    <dgm:cxn modelId="{BF91EF5A-7845-4446-A693-4814D44E310F}" type="presOf" srcId="{502F3E77-85B0-4050-BB7D-7326B5F8FA28}" destId="{13C74B08-10F5-43B3-8547-D51E0EB3A5A7}" srcOrd="0" destOrd="6" presId="urn:microsoft.com/office/officeart/2005/8/layout/bProcess4"/>
    <dgm:cxn modelId="{40102799-8552-4249-A355-EEE3320570F5}" type="presOf" srcId="{A94E47CA-0F9A-4DE3-B20F-ACC7FBA61D29}" destId="{566ED851-A5AA-4B75-BD7B-358FCF06F9F8}" srcOrd="0" destOrd="0" presId="urn:microsoft.com/office/officeart/2005/8/layout/bProcess4"/>
    <dgm:cxn modelId="{E5380274-A4AE-4060-BCC2-E899B78809E0}" srcId="{8C31680E-0033-4608-85E8-70320601920D}" destId="{D45230A7-1E9B-41AC-8F5B-90F65D61A19D}" srcOrd="2" destOrd="0" parTransId="{58676F01-05D8-4DA9-AAEA-BB805801D80C}" sibTransId="{3A4091B0-885F-4912-BAFA-56E7C6B78ED1}"/>
    <dgm:cxn modelId="{889EAA8F-707D-43F2-882D-26D6C2BF2070}" srcId="{5A15F9A0-0DC7-4573-B125-63A1A72199F9}" destId="{108F971D-501B-40D9-9FB5-DD898466CFD4}" srcOrd="1" destOrd="0" parTransId="{9925E1DD-1851-4919-8B1B-B6DD4F70F1BF}" sibTransId="{9CF283ED-E139-4D90-B056-C956BA23FD9F}"/>
    <dgm:cxn modelId="{1C481EFA-098E-9D44-9FA2-4546DDC50EE8}" type="presOf" srcId="{DD6979D7-0B09-4CD9-BF98-6D5BB9A0588E}" destId="{AEA9A5C6-5BB1-4362-900A-7DACB853467A}" srcOrd="0" destOrd="0" presId="urn:microsoft.com/office/officeart/2005/8/layout/bProcess4"/>
    <dgm:cxn modelId="{4937885B-4AF4-F349-8EDC-452BED037337}" type="presOf" srcId="{9FF61CED-3A3E-43CF-AA7B-DA0B766A2F74}" destId="{13C74B08-10F5-43B3-8547-D51E0EB3A5A7}" srcOrd="0" destOrd="3" presId="urn:microsoft.com/office/officeart/2005/8/layout/bProcess4"/>
    <dgm:cxn modelId="{C3AB1A8B-3FB9-4038-9A0D-A0B10044B992}" srcId="{77C13FDA-E50B-4B9E-8587-043398DBBD7A}" destId="{9F05BDF6-FED6-48AD-A2AC-7F1A5D7DF2B5}" srcOrd="3" destOrd="0" parTransId="{86AC908C-EA47-45A0-BD5E-B4A5B7B73EE9}" sibTransId="{E76C09BC-94F7-4669-B0F7-C54688FC7EB7}"/>
    <dgm:cxn modelId="{DABD5ED9-E906-4273-A3ED-0FEA16DF7325}" srcId="{0D52A1C5-C370-468A-A06E-9EFFCB84DE9D}" destId="{B8E8BA88-5629-46E3-B914-1EA0C89BED81}" srcOrd="0" destOrd="0" parTransId="{B960441E-80B5-4970-8435-E05D108C1456}" sibTransId="{DD6979D7-0B09-4CD9-BF98-6D5BB9A0588E}"/>
    <dgm:cxn modelId="{554C518F-FA68-8846-A2AC-A0D4B6F81FFE}" type="presOf" srcId="{F7D0B761-EC2D-4BC8-9479-840018380066}" destId="{21363803-9778-42F1-A8BE-0C51ACB59C4F}" srcOrd="0" destOrd="0" presId="urn:microsoft.com/office/officeart/2005/8/layout/bProcess4"/>
    <dgm:cxn modelId="{3A5E6A84-9C22-4E1D-AEE8-D34CF0248025}" srcId="{5E233BC2-6903-4902-9193-8BE206571A1B}" destId="{E16D273D-1817-458E-BFE2-7CBDA870584E}" srcOrd="1" destOrd="0" parTransId="{630C3493-E74F-412A-843F-A3165FC33E07}" sibTransId="{F0A64B51-1A78-47BF-81FC-779E8C08C7A4}"/>
    <dgm:cxn modelId="{A03EAC56-BCE0-494A-8D3D-EE424EACDDC2}" srcId="{3A2F4C32-4938-41E3-B900-0BDD181CF972}" destId="{C6F7FEE7-74C8-4D57-9F98-2D31D33A4624}" srcOrd="1" destOrd="0" parTransId="{36A87094-1EA6-453E-9E17-4833F9E40183}" sibTransId="{FC6686DF-D594-4EE6-AC5D-BB07A0205A8B}"/>
    <dgm:cxn modelId="{1F0E2129-4ADA-3444-B009-040D9387BCE2}" type="presOf" srcId="{3A2F4C32-4938-41E3-B900-0BDD181CF972}" destId="{9A8D3D31-AA4C-47EE-8EAE-0A9495B82799}" srcOrd="0" destOrd="0" presId="urn:microsoft.com/office/officeart/2005/8/layout/bProcess4"/>
    <dgm:cxn modelId="{74BF8DF5-893A-8849-AE20-DA0CBACCA0A8}" type="presOf" srcId="{8C31680E-0033-4608-85E8-70320601920D}" destId="{15E0086F-61F8-4D36-B67F-3090128D0533}" srcOrd="0" destOrd="0" presId="urn:microsoft.com/office/officeart/2005/8/layout/bProcess4"/>
    <dgm:cxn modelId="{ECAC393C-6F20-4416-B6FA-081388666449}" srcId="{0D52A1C5-C370-468A-A06E-9EFFCB84DE9D}" destId="{51802662-2D63-442F-B624-E2186A9A9936}" srcOrd="1" destOrd="0" parTransId="{9CE784B9-33FF-4C73-A1D4-F0C2B9EA32B4}" sibTransId="{70BE53B0-1F6B-49BE-B07C-C9B848B46464}"/>
    <dgm:cxn modelId="{9F860224-CD88-3A4B-929D-5D19F6427CA6}" type="presOf" srcId="{CF3269DA-576F-4C97-8556-3A203FAA420E}" destId="{A8732744-C73C-4EFF-A3EC-4190C266B872}" srcOrd="0" destOrd="3" presId="urn:microsoft.com/office/officeart/2005/8/layout/bProcess4"/>
    <dgm:cxn modelId="{4AA031DB-C42C-D943-9881-2B07C9D6219D}" type="presOf" srcId="{6A7F7321-D52F-4BD5-96D2-6DC2D7E3E5E4}" destId="{C9E69FA0-B11B-4A9D-A367-6DBA7257444E}" srcOrd="0" destOrd="0" presId="urn:microsoft.com/office/officeart/2005/8/layout/bProcess4"/>
    <dgm:cxn modelId="{8DC29074-B908-1448-9098-244232B33CD0}" type="presOf" srcId="{6F7BF6C4-D0C7-4B93-A41F-87E63B20585D}" destId="{15E0086F-61F8-4D36-B67F-3090128D0533}" srcOrd="0" destOrd="4" presId="urn:microsoft.com/office/officeart/2005/8/layout/bProcess4"/>
    <dgm:cxn modelId="{1D1DC1FA-1A4E-4164-95F6-C4B0BA751A50}" srcId="{51802662-2D63-442F-B624-E2186A9A9936}" destId="{6DE6BB11-459F-459E-8A89-C11EE83DC837}" srcOrd="0" destOrd="0" parTransId="{851CA73C-838D-4DBB-BC7D-2B4441487668}" sibTransId="{7B4F756D-B390-4CB3-9976-308C8443EF0C}"/>
    <dgm:cxn modelId="{60024D4B-DFA9-3643-8EB8-7BC626F6B75E}" type="presOf" srcId="{568AB0F1-4A06-48C7-A929-38910B0105EE}" destId="{C6C6B7AD-B6AF-4E08-8C63-CC7D1E6CFBF0}" srcOrd="0" destOrd="4" presId="urn:microsoft.com/office/officeart/2005/8/layout/bProcess4"/>
    <dgm:cxn modelId="{E17F74C8-C6B2-DE4A-8857-9B20153A1DFE}" type="presOf" srcId="{9F05BDF6-FED6-48AD-A2AC-7F1A5D7DF2B5}" destId="{81863A7D-60FB-4D1B-82CB-36D69FA86F71}" srcOrd="0" destOrd="4" presId="urn:microsoft.com/office/officeart/2005/8/layout/bProcess4"/>
    <dgm:cxn modelId="{CB35ADBF-8CBB-044E-9682-8558B36812CB}" type="presOf" srcId="{D45230A7-1E9B-41AC-8F5B-90F65D61A19D}" destId="{15E0086F-61F8-4D36-B67F-3090128D0533}" srcOrd="0" destOrd="3" presId="urn:microsoft.com/office/officeart/2005/8/layout/bProcess4"/>
    <dgm:cxn modelId="{67843023-6391-2640-95F0-2DEA51496198}" type="presOf" srcId="{B2ACCAC6-433C-48AA-B261-C8932F8ABBF2}" destId="{377ACF81-CB61-49E5-BF4B-EA235FAB0CC5}" srcOrd="0" destOrd="0" presId="urn:microsoft.com/office/officeart/2005/8/layout/bProcess4"/>
    <dgm:cxn modelId="{624AA268-4175-6647-A83A-8C0AFC134CE1}" type="presOf" srcId="{76F0285B-295D-4051-AF21-FEC81B71F65D}" destId="{81863A7D-60FB-4D1B-82CB-36D69FA86F71}" srcOrd="0" destOrd="5" presId="urn:microsoft.com/office/officeart/2005/8/layout/bProcess4"/>
    <dgm:cxn modelId="{B9B51CDF-0AF4-5A4E-B1A4-CE9B328E7E4F}" type="presOf" srcId="{78906236-B16C-4D2E-9606-0F6BE43C7555}" destId="{E826D717-06B3-4060-91D9-0BD251714766}" srcOrd="0" destOrd="0" presId="urn:microsoft.com/office/officeart/2005/8/layout/bProcess4"/>
    <dgm:cxn modelId="{E6B8B418-CFE8-4279-A30C-CEE4ABB907A9}" srcId="{8C31680E-0033-4608-85E8-70320601920D}" destId="{DC031E7F-8534-4053-9A98-664FA345A09C}" srcOrd="0" destOrd="0" parTransId="{9C2D7FBF-3142-4BE7-8AB6-026BFCF1530A}" sibTransId="{586E0DD3-7FEA-437D-9906-C6146B0246B8}"/>
    <dgm:cxn modelId="{006F1BD2-F5D1-B447-919C-A1C6A3201129}" type="presOf" srcId="{A4C2135B-6ABA-42DB-B962-2C87AEF4AD57}" destId="{C6C6B7AD-B6AF-4E08-8C63-CC7D1E6CFBF0}" srcOrd="0" destOrd="3" presId="urn:microsoft.com/office/officeart/2005/8/layout/bProcess4"/>
    <dgm:cxn modelId="{9BCC8038-122F-BF42-B938-90690B9A1513}" type="presOf" srcId="{A0DA3236-B19D-45C2-943E-C071D569BE69}" destId="{9A8D3D31-AA4C-47EE-8EAE-0A9495B82799}" srcOrd="0" destOrd="1" presId="urn:microsoft.com/office/officeart/2005/8/layout/bProcess4"/>
    <dgm:cxn modelId="{94E49940-B2F9-424F-9EC3-BDFDF6211F35}" srcId="{3A2F4C32-4938-41E3-B900-0BDD181CF972}" destId="{A0DA3236-B19D-45C2-943E-C071D569BE69}" srcOrd="0" destOrd="0" parTransId="{E33A5105-63C1-452F-B19D-BD86B82D3A15}" sibTransId="{A5C3D2D9-197B-43C3-A097-90816DE80107}"/>
    <dgm:cxn modelId="{2404257B-2E5D-9A4A-9996-2333FFC9B7A4}" type="presOf" srcId="{51802662-2D63-442F-B624-E2186A9A9936}" destId="{C6C6B7AD-B6AF-4E08-8C63-CC7D1E6CFBF0}" srcOrd="0" destOrd="0" presId="urn:microsoft.com/office/officeart/2005/8/layout/bProcess4"/>
    <dgm:cxn modelId="{59C78C8A-BC90-D649-8097-FBB0C89C43E2}" type="presOf" srcId="{E16D273D-1817-458E-BFE2-7CBDA870584E}" destId="{13C74B08-10F5-43B3-8547-D51E0EB3A5A7}" srcOrd="0" destOrd="2" presId="urn:microsoft.com/office/officeart/2005/8/layout/bProcess4"/>
    <dgm:cxn modelId="{013CBED0-CD4C-4201-A806-585691046744}" srcId="{77C13FDA-E50B-4B9E-8587-043398DBBD7A}" destId="{2ACAC7B2-6074-48AD-AF7D-2F997AF4280B}" srcOrd="0" destOrd="0" parTransId="{3BF5E129-286C-4F15-8681-EC9CDD92A014}" sibTransId="{45C88AD2-F3B2-41EC-835A-7F7988748612}"/>
    <dgm:cxn modelId="{5E72BA16-EEFA-9D46-9C93-647A7C876CA9}" type="presOf" srcId="{10C1D4E3-CB0F-4BA0-9AFC-590BC3A18DC7}" destId="{9A8D3D31-AA4C-47EE-8EAE-0A9495B82799}" srcOrd="0" destOrd="3" presId="urn:microsoft.com/office/officeart/2005/8/layout/bProcess4"/>
    <dgm:cxn modelId="{CA79283A-68B3-1247-8CC0-C30BB84C78CE}" type="presOf" srcId="{F4F4A286-6DF5-4D19-8836-2F0883CC66C4}" destId="{3288A1B3-99F6-4614-8200-FECFEC797719}" srcOrd="0" destOrd="1" presId="urn:microsoft.com/office/officeart/2005/8/layout/bProcess4"/>
    <dgm:cxn modelId="{F04D264D-D2A0-4B86-B798-C96DA55E27EA}" srcId="{B8E8BA88-5629-46E3-B914-1EA0C89BED81}" destId="{F4F4A286-6DF5-4D19-8836-2F0883CC66C4}" srcOrd="0" destOrd="0" parTransId="{D8F677E2-398A-4124-8A22-79B0F07586EB}" sibTransId="{0EFE482C-9573-484E-8C4B-29DD950ACD32}"/>
    <dgm:cxn modelId="{C9036331-317B-4347-A7A6-C8E493790222}" type="presOf" srcId="{493BBD2E-2FCF-4660-A334-30F6AEFA2193}" destId="{15E0086F-61F8-4D36-B67F-3090128D0533}" srcOrd="0" destOrd="2" presId="urn:microsoft.com/office/officeart/2005/8/layout/bProcess4"/>
    <dgm:cxn modelId="{C5708ACA-9DB7-4582-AF69-182786F2DCB1}" srcId="{0D52A1C5-C370-468A-A06E-9EFFCB84DE9D}" destId="{3A2F4C32-4938-41E3-B900-0BDD181CF972}" srcOrd="4" destOrd="0" parTransId="{A94E0704-E6AB-44F1-9394-89FBB96A7904}" sibTransId="{6274F02D-3322-4423-8C4C-22A2F67A6D47}"/>
    <dgm:cxn modelId="{1B6A2A64-7A6C-429C-899B-02505944BAED}" srcId="{0D52A1C5-C370-468A-A06E-9EFFCB84DE9D}" destId="{77C13FDA-E50B-4B9E-8587-043398DBBD7A}" srcOrd="7" destOrd="0" parTransId="{D6AEAEA2-1FBF-4B49-BEF4-E038A8D4014B}" sibTransId="{B2ACCAC6-433C-48AA-B261-C8932F8ABBF2}"/>
    <dgm:cxn modelId="{6292CAAB-2636-4FA9-B1A2-D9C11522F758}" srcId="{B8E8BA88-5629-46E3-B914-1EA0C89BED81}" destId="{60127657-0E2E-4638-BD28-3826085F0864}" srcOrd="1" destOrd="0" parTransId="{1064687D-526B-4917-8C10-44776C940EFA}" sibTransId="{EFC8D3EC-364D-4838-9FD0-051168206920}"/>
    <dgm:cxn modelId="{144F096A-93B7-4D4E-9B6C-648A780C6A3B}" srcId="{51802662-2D63-442F-B624-E2186A9A9936}" destId="{A4C2135B-6ABA-42DB-B962-2C87AEF4AD57}" srcOrd="2" destOrd="0" parTransId="{92AE9FA0-2D15-4757-BA9B-1219EEAF55C9}" sibTransId="{0B3637DA-E1F6-4D1B-A15C-73DE892FBA0B}"/>
    <dgm:cxn modelId="{04867D56-1939-436E-8B4C-91574C82F00B}" srcId="{3A2F4C32-4938-41E3-B900-0BDD181CF972}" destId="{10C1D4E3-CB0F-4BA0-9AFC-590BC3A18DC7}" srcOrd="2" destOrd="0" parTransId="{3737ED09-149D-4EAE-80BF-898C8EF2F696}" sibTransId="{F6D1F8E9-A232-4226-80C0-F591FD648484}"/>
    <dgm:cxn modelId="{A32D3147-1329-C240-B8E0-5A20A3FF93A7}" type="presOf" srcId="{C039BCBB-F940-4168-8D82-046607D014C9}" destId="{81863A7D-60FB-4D1B-82CB-36D69FA86F71}" srcOrd="0" destOrd="3" presId="urn:microsoft.com/office/officeart/2005/8/layout/bProcess4"/>
    <dgm:cxn modelId="{0CCB088A-E324-4347-94B6-7D3AA4DF37C3}" srcId="{51802662-2D63-442F-B624-E2186A9A9936}" destId="{568AB0F1-4A06-48C7-A929-38910B0105EE}" srcOrd="3" destOrd="0" parTransId="{E425FED2-26EA-4531-BEAD-CD85D914C952}" sibTransId="{6159C8FF-88CC-4012-B5B3-2AD00FD5B7BD}"/>
    <dgm:cxn modelId="{F24B3D88-44F2-4749-8F7A-BA4C488A5AB7}" srcId="{5A15F9A0-0DC7-4573-B125-63A1A72199F9}" destId="{CF3269DA-576F-4C97-8556-3A203FAA420E}" srcOrd="2" destOrd="0" parTransId="{3CC28582-B6C9-499C-8529-6C220F3DA896}" sibTransId="{432A3D11-F21D-4CCB-BF35-6DF9EFECB2D1}"/>
    <dgm:cxn modelId="{E5B0A6F8-1542-4E62-A051-415F0E7B9B6F}" srcId="{77C13FDA-E50B-4B9E-8587-043398DBBD7A}" destId="{C039BCBB-F940-4168-8D82-046607D014C9}" srcOrd="2" destOrd="0" parTransId="{551768C4-190B-41BF-BD1D-50BDEC2AE406}" sibTransId="{F859B069-A9B4-438E-BC93-5961034575C2}"/>
    <dgm:cxn modelId="{D208DECD-885D-4734-A832-E919B2F6FDCC}" srcId="{5E233BC2-6903-4902-9193-8BE206571A1B}" destId="{9FF61CED-3A3E-43CF-AA7B-DA0B766A2F74}" srcOrd="2" destOrd="0" parTransId="{7CE09B61-6BC5-4948-95F6-9D05BE506948}" sibTransId="{5D26E853-4841-42D4-B3C3-6B186C05FBC3}"/>
    <dgm:cxn modelId="{7F021F6A-2FF4-D244-8DDC-A290BCCA0624}" type="presOf" srcId="{5A15F9A0-0DC7-4573-B125-63A1A72199F9}" destId="{A8732744-C73C-4EFF-A3EC-4190C266B872}" srcOrd="0" destOrd="0" presId="urn:microsoft.com/office/officeart/2005/8/layout/bProcess4"/>
    <dgm:cxn modelId="{82939AA3-E203-4C47-B0C0-D04D3D376719}" type="presOf" srcId="{75EB636F-847A-4160-8067-A9A1E6C41C0E}" destId="{A8732744-C73C-4EFF-A3EC-4190C266B872}" srcOrd="0" destOrd="4" presId="urn:microsoft.com/office/officeart/2005/8/layout/bProcess4"/>
    <dgm:cxn modelId="{01A95FB8-F773-7348-AAE5-B6F1A7F26619}" type="presOf" srcId="{2C4EAF3F-DB7D-4C57-80EB-C4E810DA3F9A}" destId="{81863A7D-60FB-4D1B-82CB-36D69FA86F71}" srcOrd="0" destOrd="2" presId="urn:microsoft.com/office/officeart/2005/8/layout/bProcess4"/>
    <dgm:cxn modelId="{1FEE0776-1764-254B-8139-D032007B58DB}" type="presOf" srcId="{C6F7FEE7-74C8-4D57-9F98-2D31D33A4624}" destId="{9A8D3D31-AA4C-47EE-8EAE-0A9495B82799}" srcOrd="0" destOrd="2" presId="urn:microsoft.com/office/officeart/2005/8/layout/bProcess4"/>
    <dgm:cxn modelId="{751FAF11-94A0-475A-95CD-A5B5B525873D}" srcId="{8C31680E-0033-4608-85E8-70320601920D}" destId="{6F7BF6C4-D0C7-4B93-A41F-87E63B20585D}" srcOrd="3" destOrd="0" parTransId="{693C4DFC-B166-4E2E-BA56-9C5EDB87F68F}" sibTransId="{534758A9-2A65-4969-A7DB-A4627E16BFDF}"/>
    <dgm:cxn modelId="{D76D0598-C8CB-471A-A0B9-B4E9313DDA35}" srcId="{51802662-2D63-442F-B624-E2186A9A9936}" destId="{511DB377-413D-4239-B531-3F721D1F2547}" srcOrd="1" destOrd="0" parTransId="{2552906E-CE45-4DE7-BABE-F1921DAB9777}" sibTransId="{CE64914D-2B35-457F-80D0-713007644FFA}"/>
    <dgm:cxn modelId="{B4561BFF-F797-40E1-9453-03C4C494A09B}" srcId="{0D52A1C5-C370-468A-A06E-9EFFCB84DE9D}" destId="{5E233BC2-6903-4902-9193-8BE206571A1B}" srcOrd="8" destOrd="0" parTransId="{95D4F430-2639-4B27-A0C1-A933114540DF}" sibTransId="{1F5913B2-9B3F-49A6-829E-0DDD97EFD29C}"/>
    <dgm:cxn modelId="{D4639A6F-20DF-CB4F-B1D9-E421C85883CC}" type="presOf" srcId="{D2555300-EF52-49F2-A3F9-8098DA41169A}" destId="{13C74B08-10F5-43B3-8547-D51E0EB3A5A7}" srcOrd="0" destOrd="4" presId="urn:microsoft.com/office/officeart/2005/8/layout/bProcess4"/>
    <dgm:cxn modelId="{F0F2195E-B937-E54C-A6BB-BDB5CFB76164}" type="presOf" srcId="{DC031E7F-8534-4053-9A98-664FA345A09C}" destId="{15E0086F-61F8-4D36-B67F-3090128D0533}" srcOrd="0" destOrd="1" presId="urn:microsoft.com/office/officeart/2005/8/layout/bProcess4"/>
    <dgm:cxn modelId="{BE6D0DF5-1587-1A41-BD8A-151F893255FE}" type="presParOf" srcId="{4A662010-5DAA-452F-B112-6FF289ED8BE9}" destId="{56DCA1EB-8F8B-4501-86D1-04B087AEA3CE}" srcOrd="0" destOrd="0" presId="urn:microsoft.com/office/officeart/2005/8/layout/bProcess4"/>
    <dgm:cxn modelId="{5EDCE65E-CAFC-6E45-B984-5FB2F51A0BD4}" type="presParOf" srcId="{56DCA1EB-8F8B-4501-86D1-04B087AEA3CE}" destId="{E5B444F1-238A-40C2-B569-D0BE8E40B429}" srcOrd="0" destOrd="0" presId="urn:microsoft.com/office/officeart/2005/8/layout/bProcess4"/>
    <dgm:cxn modelId="{F894BE00-222F-F748-9CDE-1C128EDABBE2}" type="presParOf" srcId="{56DCA1EB-8F8B-4501-86D1-04B087AEA3CE}" destId="{3288A1B3-99F6-4614-8200-FECFEC797719}" srcOrd="1" destOrd="0" presId="urn:microsoft.com/office/officeart/2005/8/layout/bProcess4"/>
    <dgm:cxn modelId="{EB9C8D57-D0AB-5B4D-B806-492CED1D3909}" type="presParOf" srcId="{4A662010-5DAA-452F-B112-6FF289ED8BE9}" destId="{AEA9A5C6-5BB1-4362-900A-7DACB853467A}" srcOrd="1" destOrd="0" presId="urn:microsoft.com/office/officeart/2005/8/layout/bProcess4"/>
    <dgm:cxn modelId="{3697BC4A-EC96-5842-AC43-0365B15887C4}" type="presParOf" srcId="{4A662010-5DAA-452F-B112-6FF289ED8BE9}" destId="{16B42323-BD5D-4120-B5BE-8DCF91C9C3E5}" srcOrd="2" destOrd="0" presId="urn:microsoft.com/office/officeart/2005/8/layout/bProcess4"/>
    <dgm:cxn modelId="{6389FEA6-DF89-0B45-A21B-0519DC7B16A1}" type="presParOf" srcId="{16B42323-BD5D-4120-B5BE-8DCF91C9C3E5}" destId="{01A508AA-C05E-410B-B010-60E51FC2C781}" srcOrd="0" destOrd="0" presId="urn:microsoft.com/office/officeart/2005/8/layout/bProcess4"/>
    <dgm:cxn modelId="{7C2706B3-E775-5C49-8F7E-BBEDEFC16F02}" type="presParOf" srcId="{16B42323-BD5D-4120-B5BE-8DCF91C9C3E5}" destId="{C6C6B7AD-B6AF-4E08-8C63-CC7D1E6CFBF0}" srcOrd="1" destOrd="0" presId="urn:microsoft.com/office/officeart/2005/8/layout/bProcess4"/>
    <dgm:cxn modelId="{6EB2BAA0-0415-614B-88B2-E207407A963E}" type="presParOf" srcId="{4A662010-5DAA-452F-B112-6FF289ED8BE9}" destId="{AD2BE53F-C9D0-4FBC-9E15-D25B4A643B0E}" srcOrd="3" destOrd="0" presId="urn:microsoft.com/office/officeart/2005/8/layout/bProcess4"/>
    <dgm:cxn modelId="{2FB04391-A2ED-354F-B511-810CF0FA12C4}" type="presParOf" srcId="{4A662010-5DAA-452F-B112-6FF289ED8BE9}" destId="{B1733776-FC1A-44A8-B229-0199EF0EB37F}" srcOrd="4" destOrd="0" presId="urn:microsoft.com/office/officeart/2005/8/layout/bProcess4"/>
    <dgm:cxn modelId="{436EEC2E-9C1B-4443-920A-280E3CBFC978}" type="presParOf" srcId="{B1733776-FC1A-44A8-B229-0199EF0EB37F}" destId="{D476E537-8638-4556-88EF-65B79FF03A03}" srcOrd="0" destOrd="0" presId="urn:microsoft.com/office/officeart/2005/8/layout/bProcess4"/>
    <dgm:cxn modelId="{D22BC13F-2FB1-C34F-A31B-20AEDBD38468}" type="presParOf" srcId="{B1733776-FC1A-44A8-B229-0199EF0EB37F}" destId="{15E0086F-61F8-4D36-B67F-3090128D0533}" srcOrd="1" destOrd="0" presId="urn:microsoft.com/office/officeart/2005/8/layout/bProcess4"/>
    <dgm:cxn modelId="{2979FCE3-0A63-5A45-800F-45833EEBAB12}" type="presParOf" srcId="{4A662010-5DAA-452F-B112-6FF289ED8BE9}" destId="{AAABC2B2-BD5B-44EF-97FE-AF3144D1BF7C}" srcOrd="5" destOrd="0" presId="urn:microsoft.com/office/officeart/2005/8/layout/bProcess4"/>
    <dgm:cxn modelId="{9657B282-913C-E048-B2FE-FABC7859ED84}" type="presParOf" srcId="{4A662010-5DAA-452F-B112-6FF289ED8BE9}" destId="{EBD57406-8AFD-40CF-AEE1-30AF5C3E0366}" srcOrd="6" destOrd="0" presId="urn:microsoft.com/office/officeart/2005/8/layout/bProcess4"/>
    <dgm:cxn modelId="{ED092AB7-2259-464D-BEF4-EEB1366AED43}" type="presParOf" srcId="{EBD57406-8AFD-40CF-AEE1-30AF5C3E0366}" destId="{FD8CCBF1-FABC-4539-A0D9-93A9BD0F4339}" srcOrd="0" destOrd="0" presId="urn:microsoft.com/office/officeart/2005/8/layout/bProcess4"/>
    <dgm:cxn modelId="{DFE4E4E2-24BF-BC44-82A0-FB1A2E830313}" type="presParOf" srcId="{EBD57406-8AFD-40CF-AEE1-30AF5C3E0366}" destId="{E826D717-06B3-4060-91D9-0BD251714766}" srcOrd="1" destOrd="0" presId="urn:microsoft.com/office/officeart/2005/8/layout/bProcess4"/>
    <dgm:cxn modelId="{E2AEEBD3-3BAD-3F4C-80BA-90461F9C8ABA}" type="presParOf" srcId="{4A662010-5DAA-452F-B112-6FF289ED8BE9}" destId="{566ED851-A5AA-4B75-BD7B-358FCF06F9F8}" srcOrd="7" destOrd="0" presId="urn:microsoft.com/office/officeart/2005/8/layout/bProcess4"/>
    <dgm:cxn modelId="{03D32323-4E8A-1448-8EBE-902AE47F706E}" type="presParOf" srcId="{4A662010-5DAA-452F-B112-6FF289ED8BE9}" destId="{D706CBE3-4996-4F90-875B-8A110DDB7E53}" srcOrd="8" destOrd="0" presId="urn:microsoft.com/office/officeart/2005/8/layout/bProcess4"/>
    <dgm:cxn modelId="{A8060280-EBC5-6045-B3DA-B5637DB8D55E}" type="presParOf" srcId="{D706CBE3-4996-4F90-875B-8A110DDB7E53}" destId="{C4BB1590-D5B4-4E02-AFEC-C8680C358CAC}" srcOrd="0" destOrd="0" presId="urn:microsoft.com/office/officeart/2005/8/layout/bProcess4"/>
    <dgm:cxn modelId="{CD259130-64F0-EA4D-9668-DB309DBDE97E}" type="presParOf" srcId="{D706CBE3-4996-4F90-875B-8A110DDB7E53}" destId="{9A8D3D31-AA4C-47EE-8EAE-0A9495B82799}" srcOrd="1" destOrd="0" presId="urn:microsoft.com/office/officeart/2005/8/layout/bProcess4"/>
    <dgm:cxn modelId="{A1F7713C-355F-3540-8965-908F8DE2C44D}" type="presParOf" srcId="{4A662010-5DAA-452F-B112-6FF289ED8BE9}" destId="{279C71C8-DCDC-494C-9BFE-CE69EA464ADA}" srcOrd="9" destOrd="0" presId="urn:microsoft.com/office/officeart/2005/8/layout/bProcess4"/>
    <dgm:cxn modelId="{7B0E38DF-F2B2-B848-8515-A0DEB33AD498}" type="presParOf" srcId="{4A662010-5DAA-452F-B112-6FF289ED8BE9}" destId="{09FAB2F3-49BD-47DE-908D-D5E0D5355D0D}" srcOrd="10" destOrd="0" presId="urn:microsoft.com/office/officeart/2005/8/layout/bProcess4"/>
    <dgm:cxn modelId="{B0DA3004-9FB3-7C4F-9AA8-92382B8CDD28}" type="presParOf" srcId="{09FAB2F3-49BD-47DE-908D-D5E0D5355D0D}" destId="{36A11078-3791-4FE5-90EC-CDB61ADFDE36}" srcOrd="0" destOrd="0" presId="urn:microsoft.com/office/officeart/2005/8/layout/bProcess4"/>
    <dgm:cxn modelId="{F21F0E6E-2282-C34D-90BE-81368894F480}" type="presParOf" srcId="{09FAB2F3-49BD-47DE-908D-D5E0D5355D0D}" destId="{21363803-9778-42F1-A8BE-0C51ACB59C4F}" srcOrd="1" destOrd="0" presId="urn:microsoft.com/office/officeart/2005/8/layout/bProcess4"/>
    <dgm:cxn modelId="{8B3A3A28-4A5F-4643-B99E-0BE8D923F51B}" type="presParOf" srcId="{4A662010-5DAA-452F-B112-6FF289ED8BE9}" destId="{A0A4B00C-2B6A-42D3-9F6B-12048EF478BC}" srcOrd="11" destOrd="0" presId="urn:microsoft.com/office/officeart/2005/8/layout/bProcess4"/>
    <dgm:cxn modelId="{C223A6FD-9755-7D40-9927-C451ADC08F69}" type="presParOf" srcId="{4A662010-5DAA-452F-B112-6FF289ED8BE9}" destId="{A7BD2D2B-C6FD-42F9-B20A-EA16D5F8AAE9}" srcOrd="12" destOrd="0" presId="urn:microsoft.com/office/officeart/2005/8/layout/bProcess4"/>
    <dgm:cxn modelId="{3C687DDD-8E99-C642-AA7D-DDC3F5CA52A9}" type="presParOf" srcId="{A7BD2D2B-C6FD-42F9-B20A-EA16D5F8AAE9}" destId="{A114EACC-F920-4D6E-A0FD-BD02F6413FF7}" srcOrd="0" destOrd="0" presId="urn:microsoft.com/office/officeart/2005/8/layout/bProcess4"/>
    <dgm:cxn modelId="{5360AE43-742D-2449-8F3C-84DDBE0734B4}" type="presParOf" srcId="{A7BD2D2B-C6FD-42F9-B20A-EA16D5F8AAE9}" destId="{A8732744-C73C-4EFF-A3EC-4190C266B872}" srcOrd="1" destOrd="0" presId="urn:microsoft.com/office/officeart/2005/8/layout/bProcess4"/>
    <dgm:cxn modelId="{50641428-5F52-7B47-8638-D10E930C9413}" type="presParOf" srcId="{4A662010-5DAA-452F-B112-6FF289ED8BE9}" destId="{C9E69FA0-B11B-4A9D-A367-6DBA7257444E}" srcOrd="13" destOrd="0" presId="urn:microsoft.com/office/officeart/2005/8/layout/bProcess4"/>
    <dgm:cxn modelId="{F1B1BC05-F48B-5F40-9619-7E53E1DAF956}" type="presParOf" srcId="{4A662010-5DAA-452F-B112-6FF289ED8BE9}" destId="{2D48FA45-8BD0-4E51-89DA-051701A23BE8}" srcOrd="14" destOrd="0" presId="urn:microsoft.com/office/officeart/2005/8/layout/bProcess4"/>
    <dgm:cxn modelId="{507CE42F-E604-2242-8AFF-0CD0F9A0F46B}" type="presParOf" srcId="{2D48FA45-8BD0-4E51-89DA-051701A23BE8}" destId="{819EAE5F-87D2-47CF-BBDB-DECA537D7C6B}" srcOrd="0" destOrd="0" presId="urn:microsoft.com/office/officeart/2005/8/layout/bProcess4"/>
    <dgm:cxn modelId="{9EFF5151-3A2E-C443-9956-62F0E3F1D713}" type="presParOf" srcId="{2D48FA45-8BD0-4E51-89DA-051701A23BE8}" destId="{81863A7D-60FB-4D1B-82CB-36D69FA86F71}" srcOrd="1" destOrd="0" presId="urn:microsoft.com/office/officeart/2005/8/layout/bProcess4"/>
    <dgm:cxn modelId="{AAE2B491-DCB0-A14E-B639-E41DBF64E63C}" type="presParOf" srcId="{4A662010-5DAA-452F-B112-6FF289ED8BE9}" destId="{377ACF81-CB61-49E5-BF4B-EA235FAB0CC5}" srcOrd="15" destOrd="0" presId="urn:microsoft.com/office/officeart/2005/8/layout/bProcess4"/>
    <dgm:cxn modelId="{7D9BBB2F-24D0-CB41-9E23-AF9F98DED431}" type="presParOf" srcId="{4A662010-5DAA-452F-B112-6FF289ED8BE9}" destId="{6E2E201F-E024-43D3-9CEA-E30C64A24123}" srcOrd="16" destOrd="0" presId="urn:microsoft.com/office/officeart/2005/8/layout/bProcess4"/>
    <dgm:cxn modelId="{207C6AFE-CB77-BA45-8D69-8DF879CFD18B}" type="presParOf" srcId="{6E2E201F-E024-43D3-9CEA-E30C64A24123}" destId="{2A18A028-1EAC-4D57-8FA3-7EE2287DF627}" srcOrd="0" destOrd="0" presId="urn:microsoft.com/office/officeart/2005/8/layout/bProcess4"/>
    <dgm:cxn modelId="{524C2BB2-31BE-034B-B288-3AD809883692}" type="presParOf" srcId="{6E2E201F-E024-43D3-9CEA-E30C64A24123}" destId="{13C74B08-10F5-43B3-8547-D51E0EB3A5A7}"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9D5238-82B7-F147-A0AB-348EED3DF081}"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zh-TW" altLang="en-US"/>
        </a:p>
      </dgm:t>
    </dgm:pt>
    <dgm:pt modelId="{B8043565-66D0-BF41-94CD-A5727E34A7FB}">
      <dgm:prSet phldrT="[文字]"/>
      <dgm:spPr/>
      <dgm:t>
        <a:bodyPr/>
        <a:lstStyle/>
        <a:p>
          <a:pPr>
            <a:buNone/>
          </a:pPr>
          <a:r>
            <a:rPr lang="zh-TW" altLang="en-US">
              <a:latin typeface="+mj-ea"/>
              <a:ea typeface="+mj-ea"/>
            </a:rPr>
            <a:t>疾病編碼</a:t>
          </a:r>
          <a:endParaRPr lang="zh-TW" altLang="en-US"/>
        </a:p>
      </dgm:t>
    </dgm:pt>
    <dgm:pt modelId="{92173B0B-E6E1-244C-BC19-81906FB60063}" type="parTrans" cxnId="{F00818DA-CEFB-624D-AF64-25B8908F3A94}">
      <dgm:prSet/>
      <dgm:spPr/>
      <dgm:t>
        <a:bodyPr/>
        <a:lstStyle/>
        <a:p>
          <a:endParaRPr lang="zh-TW" altLang="en-US"/>
        </a:p>
      </dgm:t>
    </dgm:pt>
    <dgm:pt modelId="{187E0B4A-7FA9-0B4A-BB7E-3FD4C5AC2693}" type="sibTrans" cxnId="{F00818DA-CEFB-624D-AF64-25B8908F3A94}">
      <dgm:prSet/>
      <dgm:spPr/>
      <dgm:t>
        <a:bodyPr/>
        <a:lstStyle/>
        <a:p>
          <a:endParaRPr lang="zh-TW" altLang="en-US"/>
        </a:p>
      </dgm:t>
    </dgm:pt>
    <dgm:pt modelId="{24451941-F094-054E-9BC1-756FA75FAD82}">
      <dgm:prSet phldrT="[文字]"/>
      <dgm:spPr/>
      <dgm:t>
        <a:bodyPr/>
        <a:lstStyle/>
        <a:p>
          <a:pPr>
            <a:buNone/>
          </a:pPr>
          <a:r>
            <a:rPr lang="zh-TW" altLang="en-US" dirty="0">
              <a:latin typeface="+mj-ea"/>
              <a:ea typeface="+mj-ea"/>
            </a:rPr>
            <a:t>藥品編碼</a:t>
          </a:r>
          <a:endParaRPr lang="zh-TW" altLang="en-US" dirty="0"/>
        </a:p>
      </dgm:t>
    </dgm:pt>
    <dgm:pt modelId="{9BE5496C-2324-3746-AE97-DCC9E04660A6}" type="parTrans" cxnId="{BF587A92-ED21-B54F-9B06-66AD7CACFB1A}">
      <dgm:prSet/>
      <dgm:spPr/>
      <dgm:t>
        <a:bodyPr/>
        <a:lstStyle/>
        <a:p>
          <a:endParaRPr lang="zh-TW" altLang="en-US"/>
        </a:p>
      </dgm:t>
    </dgm:pt>
    <dgm:pt modelId="{B4E9E8BC-F923-404E-AA25-3FF8DE9BDA27}" type="sibTrans" cxnId="{BF587A92-ED21-B54F-9B06-66AD7CACFB1A}">
      <dgm:prSet/>
      <dgm:spPr/>
      <dgm:t>
        <a:bodyPr/>
        <a:lstStyle/>
        <a:p>
          <a:endParaRPr lang="zh-TW" altLang="en-US"/>
        </a:p>
      </dgm:t>
    </dgm:pt>
    <dgm:pt modelId="{007ABDD2-1E9B-534A-A966-41B93E4C9CC7}">
      <dgm:prSet/>
      <dgm:spPr/>
      <dgm:t>
        <a:bodyPr/>
        <a:lstStyle/>
        <a:p>
          <a:r>
            <a:rPr lang="en-US" altLang="zh-TW" dirty="0"/>
            <a:t>ICD-9-CM</a:t>
          </a:r>
        </a:p>
      </dgm:t>
    </dgm:pt>
    <dgm:pt modelId="{48A233E6-C186-3847-A6F5-11AD15370BE8}" type="parTrans" cxnId="{A4DD3FAA-60C0-514A-9A42-62674955B1B7}">
      <dgm:prSet/>
      <dgm:spPr/>
      <dgm:t>
        <a:bodyPr/>
        <a:lstStyle/>
        <a:p>
          <a:endParaRPr lang="zh-TW" altLang="en-US"/>
        </a:p>
      </dgm:t>
    </dgm:pt>
    <dgm:pt modelId="{E4226D9B-BC42-FE40-8BA9-A7EE71E8C4EB}" type="sibTrans" cxnId="{A4DD3FAA-60C0-514A-9A42-62674955B1B7}">
      <dgm:prSet/>
      <dgm:spPr/>
      <dgm:t>
        <a:bodyPr/>
        <a:lstStyle/>
        <a:p>
          <a:endParaRPr lang="zh-TW" altLang="en-US"/>
        </a:p>
      </dgm:t>
    </dgm:pt>
    <dgm:pt modelId="{2886D39D-1BDA-CE4A-89BC-D70585895D12}">
      <dgm:prSet/>
      <dgm:spPr/>
      <dgm:t>
        <a:bodyPr/>
        <a:lstStyle/>
        <a:p>
          <a:r>
            <a:rPr lang="en-US" altLang="zh-TW"/>
            <a:t>ICD-10-CM and ICD-10-PCS</a:t>
          </a:r>
          <a:endParaRPr lang="en-US" altLang="zh-TW" dirty="0"/>
        </a:p>
      </dgm:t>
    </dgm:pt>
    <dgm:pt modelId="{9397DB02-10B4-6A47-A10A-5A9BF1F36EF0}" type="parTrans" cxnId="{813E632A-F4DF-DB4E-A9D4-AFC2B7FA2887}">
      <dgm:prSet/>
      <dgm:spPr/>
      <dgm:t>
        <a:bodyPr/>
        <a:lstStyle/>
        <a:p>
          <a:endParaRPr lang="zh-TW" altLang="en-US"/>
        </a:p>
      </dgm:t>
    </dgm:pt>
    <dgm:pt modelId="{1A84D46B-F515-6447-B553-5EB25212D728}" type="sibTrans" cxnId="{813E632A-F4DF-DB4E-A9D4-AFC2B7FA2887}">
      <dgm:prSet/>
      <dgm:spPr/>
      <dgm:t>
        <a:bodyPr/>
        <a:lstStyle/>
        <a:p>
          <a:endParaRPr lang="zh-TW" altLang="en-US"/>
        </a:p>
      </dgm:t>
    </dgm:pt>
    <dgm:pt modelId="{0247F7E9-CC3B-2547-B06A-E3BB9B6B4961}">
      <dgm:prSet/>
      <dgm:spPr/>
      <dgm:t>
        <a:bodyPr/>
        <a:lstStyle/>
        <a:p>
          <a:r>
            <a:rPr lang="en-US" altLang="zh-TW"/>
            <a:t>ICD-10-CA</a:t>
          </a:r>
          <a:endParaRPr lang="en-US" altLang="zh-TW" dirty="0"/>
        </a:p>
      </dgm:t>
    </dgm:pt>
    <dgm:pt modelId="{EA209F39-5E3D-594A-BFC2-FAF8AA385A9E}" type="parTrans" cxnId="{0C5490FC-CFFC-E54A-B689-F5D975D59657}">
      <dgm:prSet/>
      <dgm:spPr/>
      <dgm:t>
        <a:bodyPr/>
        <a:lstStyle/>
        <a:p>
          <a:endParaRPr lang="zh-TW" altLang="en-US"/>
        </a:p>
      </dgm:t>
    </dgm:pt>
    <dgm:pt modelId="{76CC968D-9BF7-4049-A00B-D10F426E5EB4}" type="sibTrans" cxnId="{0C5490FC-CFFC-E54A-B689-F5D975D59657}">
      <dgm:prSet/>
      <dgm:spPr/>
      <dgm:t>
        <a:bodyPr/>
        <a:lstStyle/>
        <a:p>
          <a:endParaRPr lang="zh-TW" altLang="en-US"/>
        </a:p>
      </dgm:t>
    </dgm:pt>
    <dgm:pt modelId="{6B2514AE-5BFF-A846-9D13-E97D830C56CB}">
      <dgm:prSet/>
      <dgm:spPr/>
      <dgm:t>
        <a:bodyPr/>
        <a:lstStyle/>
        <a:p>
          <a:r>
            <a:rPr lang="en-US" altLang="zh-TW"/>
            <a:t>SNOMED CT</a:t>
          </a:r>
          <a:endParaRPr lang="en-US" altLang="zh-TW" dirty="0"/>
        </a:p>
      </dgm:t>
    </dgm:pt>
    <dgm:pt modelId="{BC87C1AC-1F95-4A4B-BC3B-97C80C97E47F}" type="parTrans" cxnId="{EC3745A1-DD99-F344-9E81-8D162B460C94}">
      <dgm:prSet/>
      <dgm:spPr/>
      <dgm:t>
        <a:bodyPr/>
        <a:lstStyle/>
        <a:p>
          <a:endParaRPr lang="zh-TW" altLang="en-US"/>
        </a:p>
      </dgm:t>
    </dgm:pt>
    <dgm:pt modelId="{CF4EAB11-15C0-3F49-AD71-DE1095A03863}" type="sibTrans" cxnId="{EC3745A1-DD99-F344-9E81-8D162B460C94}">
      <dgm:prSet/>
      <dgm:spPr/>
      <dgm:t>
        <a:bodyPr/>
        <a:lstStyle/>
        <a:p>
          <a:endParaRPr lang="zh-TW" altLang="en-US"/>
        </a:p>
      </dgm:t>
    </dgm:pt>
    <dgm:pt modelId="{84C84994-691E-1744-841F-BAE8228E0AB4}">
      <dgm:prSet/>
      <dgm:spPr/>
      <dgm:t>
        <a:bodyPr/>
        <a:lstStyle/>
        <a:p>
          <a:r>
            <a:rPr lang="en-US" altLang="zh-TW"/>
            <a:t>Medi-Span Disease Codes</a:t>
          </a:r>
          <a:endParaRPr lang="en-US" altLang="zh-TW" dirty="0"/>
        </a:p>
      </dgm:t>
    </dgm:pt>
    <dgm:pt modelId="{34252A6A-8ADE-B54D-A9C9-5AA64BA2077A}" type="parTrans" cxnId="{5E9112B9-DFA7-4047-8834-552802411A6F}">
      <dgm:prSet/>
      <dgm:spPr/>
      <dgm:t>
        <a:bodyPr/>
        <a:lstStyle/>
        <a:p>
          <a:endParaRPr lang="zh-TW" altLang="en-US"/>
        </a:p>
      </dgm:t>
    </dgm:pt>
    <dgm:pt modelId="{49363605-9BAE-1A48-BA48-7401370E0BD1}" type="sibTrans" cxnId="{5E9112B9-DFA7-4047-8834-552802411A6F}">
      <dgm:prSet/>
      <dgm:spPr/>
      <dgm:t>
        <a:bodyPr/>
        <a:lstStyle/>
        <a:p>
          <a:endParaRPr lang="zh-TW" altLang="en-US"/>
        </a:p>
      </dgm:t>
    </dgm:pt>
    <dgm:pt modelId="{B295EA79-A663-EE4A-992F-053DFB385CBB}">
      <dgm:prSet/>
      <dgm:spPr/>
      <dgm:t>
        <a:bodyPr/>
        <a:lstStyle/>
        <a:p>
          <a:r>
            <a:rPr lang="zh-TW" altLang="en-US">
              <a:latin typeface="+mj-ea"/>
              <a:ea typeface="+mj-ea"/>
            </a:rPr>
            <a:t>過敏編碼</a:t>
          </a:r>
          <a:endParaRPr lang="en-US" altLang="zh-TW" dirty="0">
            <a:latin typeface="+mj-ea"/>
            <a:ea typeface="+mj-ea"/>
          </a:endParaRPr>
        </a:p>
      </dgm:t>
    </dgm:pt>
    <dgm:pt modelId="{FDECF5AA-6EBE-EC4B-ABDF-50D2BB989326}" type="parTrans" cxnId="{B44D8438-C0F2-C64D-8FCB-6AA70403E642}">
      <dgm:prSet/>
      <dgm:spPr/>
      <dgm:t>
        <a:bodyPr/>
        <a:lstStyle/>
        <a:p>
          <a:endParaRPr lang="zh-TW" altLang="en-US"/>
        </a:p>
      </dgm:t>
    </dgm:pt>
    <dgm:pt modelId="{B332F7CD-34FE-B04B-B309-80470D2CECF6}" type="sibTrans" cxnId="{B44D8438-C0F2-C64D-8FCB-6AA70403E642}">
      <dgm:prSet/>
      <dgm:spPr/>
      <dgm:t>
        <a:bodyPr/>
        <a:lstStyle/>
        <a:p>
          <a:endParaRPr lang="zh-TW" altLang="en-US"/>
        </a:p>
      </dgm:t>
    </dgm:pt>
    <dgm:pt modelId="{AEACF5B7-EDD3-E845-AAF3-8E5A44E74D7C}">
      <dgm:prSet/>
      <dgm:spPr/>
      <dgm:t>
        <a:bodyPr/>
        <a:lstStyle/>
        <a:p>
          <a:r>
            <a:rPr lang="en-US" altLang="zh-TW"/>
            <a:t>RxNorm </a:t>
          </a:r>
          <a:endParaRPr lang="en-US" altLang="zh-TW" dirty="0"/>
        </a:p>
      </dgm:t>
    </dgm:pt>
    <dgm:pt modelId="{A3CBBE0B-9D92-114B-8235-BE6CB567E74D}" type="parTrans" cxnId="{8420F25D-81BC-D448-B4E4-B5B1C1329A6A}">
      <dgm:prSet/>
      <dgm:spPr/>
      <dgm:t>
        <a:bodyPr/>
        <a:lstStyle/>
        <a:p>
          <a:endParaRPr lang="zh-TW" altLang="en-US"/>
        </a:p>
      </dgm:t>
    </dgm:pt>
    <dgm:pt modelId="{604FBD63-7A64-D649-9ABE-3EB979C89A54}" type="sibTrans" cxnId="{8420F25D-81BC-D448-B4E4-B5B1C1329A6A}">
      <dgm:prSet/>
      <dgm:spPr/>
      <dgm:t>
        <a:bodyPr/>
        <a:lstStyle/>
        <a:p>
          <a:endParaRPr lang="zh-TW" altLang="en-US"/>
        </a:p>
      </dgm:t>
    </dgm:pt>
    <dgm:pt modelId="{6399F04C-ACDE-E14C-9F6F-7CA9DAEAA22E}">
      <dgm:prSet/>
      <dgm:spPr/>
      <dgm:t>
        <a:bodyPr/>
        <a:lstStyle/>
        <a:p>
          <a:r>
            <a:rPr lang="en-US" altLang="zh-TW"/>
            <a:t>FDA UNII</a:t>
          </a:r>
          <a:endParaRPr lang="en-US" altLang="zh-TW" dirty="0"/>
        </a:p>
      </dgm:t>
    </dgm:pt>
    <dgm:pt modelId="{114B46A2-BB34-0F4A-924D-11A78CDC844F}" type="parTrans" cxnId="{D3CCDA10-623F-C245-A083-4BF13F2DC05D}">
      <dgm:prSet/>
      <dgm:spPr/>
      <dgm:t>
        <a:bodyPr/>
        <a:lstStyle/>
        <a:p>
          <a:endParaRPr lang="zh-TW" altLang="en-US"/>
        </a:p>
      </dgm:t>
    </dgm:pt>
    <dgm:pt modelId="{789820A6-AD8C-5949-B151-8BDB43B0CA68}" type="sibTrans" cxnId="{D3CCDA10-623F-C245-A083-4BF13F2DC05D}">
      <dgm:prSet/>
      <dgm:spPr/>
      <dgm:t>
        <a:bodyPr/>
        <a:lstStyle/>
        <a:p>
          <a:endParaRPr lang="zh-TW" altLang="en-US"/>
        </a:p>
      </dgm:t>
    </dgm:pt>
    <dgm:pt modelId="{F21E3349-A907-FA4E-BCB5-9665AA328455}">
      <dgm:prSet/>
      <dgm:spPr/>
      <dgm:t>
        <a:bodyPr/>
        <a:lstStyle/>
        <a:p>
          <a:r>
            <a:rPr lang="en-US" altLang="zh-TW"/>
            <a:t>RxNorm</a:t>
          </a:r>
          <a:endParaRPr lang="en-US" altLang="zh-TW" dirty="0"/>
        </a:p>
      </dgm:t>
    </dgm:pt>
    <dgm:pt modelId="{5695A3A4-B178-9F46-97DE-913081E90D41}" type="parTrans" cxnId="{4176E915-24A6-3C48-94EB-9DED60031AC6}">
      <dgm:prSet/>
      <dgm:spPr/>
      <dgm:t>
        <a:bodyPr/>
        <a:lstStyle/>
        <a:p>
          <a:endParaRPr lang="zh-TW" altLang="en-US"/>
        </a:p>
      </dgm:t>
    </dgm:pt>
    <dgm:pt modelId="{E111C1E4-AFB1-8245-941C-8564050780B6}" type="sibTrans" cxnId="{4176E915-24A6-3C48-94EB-9DED60031AC6}">
      <dgm:prSet/>
      <dgm:spPr/>
      <dgm:t>
        <a:bodyPr/>
        <a:lstStyle/>
        <a:p>
          <a:endParaRPr lang="zh-TW" altLang="en-US"/>
        </a:p>
      </dgm:t>
    </dgm:pt>
    <dgm:pt modelId="{A3977103-4FD6-BD49-B6DF-039D8D6D6E38}">
      <dgm:prSet/>
      <dgm:spPr/>
      <dgm:t>
        <a:bodyPr/>
        <a:lstStyle/>
        <a:p>
          <a:r>
            <a:rPr lang="en-US" altLang="zh-TW"/>
            <a:t>CVX</a:t>
          </a:r>
          <a:endParaRPr lang="en-US" altLang="zh-TW" dirty="0"/>
        </a:p>
      </dgm:t>
    </dgm:pt>
    <dgm:pt modelId="{C220E90E-D03D-EF41-B5BA-2FF7AE8AFC6C}" type="parTrans" cxnId="{8C7EC86E-9AB6-3F45-9F26-0190C99D635F}">
      <dgm:prSet/>
      <dgm:spPr/>
      <dgm:t>
        <a:bodyPr/>
        <a:lstStyle/>
        <a:p>
          <a:endParaRPr lang="zh-TW" altLang="en-US"/>
        </a:p>
      </dgm:t>
    </dgm:pt>
    <dgm:pt modelId="{F28CE9FF-D4CF-EA4F-92C3-F8B3C0111FD1}" type="sibTrans" cxnId="{8C7EC86E-9AB6-3F45-9F26-0190C99D635F}">
      <dgm:prSet/>
      <dgm:spPr/>
      <dgm:t>
        <a:bodyPr/>
        <a:lstStyle/>
        <a:p>
          <a:endParaRPr lang="zh-TW" altLang="en-US"/>
        </a:p>
      </dgm:t>
    </dgm:pt>
    <dgm:pt modelId="{3DE26BE6-BAE0-CF4F-9CA1-097CF61E37DD}">
      <dgm:prSet/>
      <dgm:spPr/>
      <dgm:t>
        <a:bodyPr/>
        <a:lstStyle/>
        <a:p>
          <a:r>
            <a:rPr lang="en-US" altLang="zh-TW"/>
            <a:t>MVX</a:t>
          </a:r>
          <a:endParaRPr lang="zh-TW" altLang="en-US" dirty="0"/>
        </a:p>
      </dgm:t>
    </dgm:pt>
    <dgm:pt modelId="{A594E3B3-6CA6-2C4D-8526-C7275E9B9081}" type="parTrans" cxnId="{80614656-C8DD-6547-8ED8-45527FAD62A3}">
      <dgm:prSet/>
      <dgm:spPr/>
      <dgm:t>
        <a:bodyPr/>
        <a:lstStyle/>
        <a:p>
          <a:endParaRPr lang="zh-TW" altLang="en-US"/>
        </a:p>
      </dgm:t>
    </dgm:pt>
    <dgm:pt modelId="{796747DA-6FF7-6A4E-A2C2-32DD5D74260D}" type="sibTrans" cxnId="{80614656-C8DD-6547-8ED8-45527FAD62A3}">
      <dgm:prSet/>
      <dgm:spPr/>
      <dgm:t>
        <a:bodyPr/>
        <a:lstStyle/>
        <a:p>
          <a:endParaRPr lang="zh-TW" altLang="en-US"/>
        </a:p>
      </dgm:t>
    </dgm:pt>
    <dgm:pt modelId="{C935494E-8FE3-1646-A122-DCE987F6842A}" type="pres">
      <dgm:prSet presAssocID="{F69D5238-82B7-F147-A0AB-348EED3DF081}" presName="Name0" presStyleCnt="0">
        <dgm:presLayoutVars>
          <dgm:dir/>
          <dgm:animLvl val="lvl"/>
          <dgm:resizeHandles val="exact"/>
        </dgm:presLayoutVars>
      </dgm:prSet>
      <dgm:spPr/>
      <dgm:t>
        <a:bodyPr/>
        <a:lstStyle/>
        <a:p>
          <a:endParaRPr lang="zh-TW" altLang="en-US"/>
        </a:p>
      </dgm:t>
    </dgm:pt>
    <dgm:pt modelId="{AA4E9F7C-B266-9641-B95E-275791147850}" type="pres">
      <dgm:prSet presAssocID="{B8043565-66D0-BF41-94CD-A5727E34A7FB}" presName="composite" presStyleCnt="0"/>
      <dgm:spPr/>
    </dgm:pt>
    <dgm:pt modelId="{8CA16925-917B-AB4E-8414-94B291E3B204}" type="pres">
      <dgm:prSet presAssocID="{B8043565-66D0-BF41-94CD-A5727E34A7FB}" presName="parTx" presStyleLbl="alignNode1" presStyleIdx="0" presStyleCnt="3">
        <dgm:presLayoutVars>
          <dgm:chMax val="0"/>
          <dgm:chPref val="0"/>
          <dgm:bulletEnabled val="1"/>
        </dgm:presLayoutVars>
      </dgm:prSet>
      <dgm:spPr/>
      <dgm:t>
        <a:bodyPr/>
        <a:lstStyle/>
        <a:p>
          <a:endParaRPr lang="zh-TW" altLang="en-US"/>
        </a:p>
      </dgm:t>
    </dgm:pt>
    <dgm:pt modelId="{1D5E7092-D08F-974A-B5E6-53E26278C90A}" type="pres">
      <dgm:prSet presAssocID="{B8043565-66D0-BF41-94CD-A5727E34A7FB}" presName="desTx" presStyleLbl="alignAccFollowNode1" presStyleIdx="0" presStyleCnt="3">
        <dgm:presLayoutVars>
          <dgm:bulletEnabled val="1"/>
        </dgm:presLayoutVars>
      </dgm:prSet>
      <dgm:spPr/>
      <dgm:t>
        <a:bodyPr/>
        <a:lstStyle/>
        <a:p>
          <a:endParaRPr lang="zh-TW" altLang="en-US"/>
        </a:p>
      </dgm:t>
    </dgm:pt>
    <dgm:pt modelId="{6AE19C32-A780-CF4C-BC30-D8685C90A44E}" type="pres">
      <dgm:prSet presAssocID="{187E0B4A-7FA9-0B4A-BB7E-3FD4C5AC2693}" presName="space" presStyleCnt="0"/>
      <dgm:spPr/>
    </dgm:pt>
    <dgm:pt modelId="{5CC310A1-C16D-D041-9F7B-DFD7A673B7E7}" type="pres">
      <dgm:prSet presAssocID="{B295EA79-A663-EE4A-992F-053DFB385CBB}" presName="composite" presStyleCnt="0"/>
      <dgm:spPr/>
    </dgm:pt>
    <dgm:pt modelId="{4F488078-D6A4-ED45-9616-A882D1740022}" type="pres">
      <dgm:prSet presAssocID="{B295EA79-A663-EE4A-992F-053DFB385CBB}" presName="parTx" presStyleLbl="alignNode1" presStyleIdx="1" presStyleCnt="3">
        <dgm:presLayoutVars>
          <dgm:chMax val="0"/>
          <dgm:chPref val="0"/>
          <dgm:bulletEnabled val="1"/>
        </dgm:presLayoutVars>
      </dgm:prSet>
      <dgm:spPr/>
      <dgm:t>
        <a:bodyPr/>
        <a:lstStyle/>
        <a:p>
          <a:endParaRPr lang="zh-TW" altLang="en-US"/>
        </a:p>
      </dgm:t>
    </dgm:pt>
    <dgm:pt modelId="{1ADDBD37-1E97-7742-AAD1-AD7C06B2CE7D}" type="pres">
      <dgm:prSet presAssocID="{B295EA79-A663-EE4A-992F-053DFB385CBB}" presName="desTx" presStyleLbl="alignAccFollowNode1" presStyleIdx="1" presStyleCnt="3">
        <dgm:presLayoutVars>
          <dgm:bulletEnabled val="1"/>
        </dgm:presLayoutVars>
      </dgm:prSet>
      <dgm:spPr/>
      <dgm:t>
        <a:bodyPr/>
        <a:lstStyle/>
        <a:p>
          <a:endParaRPr lang="zh-TW" altLang="en-US"/>
        </a:p>
      </dgm:t>
    </dgm:pt>
    <dgm:pt modelId="{3336744C-E538-F840-AF81-76DB79A3437D}" type="pres">
      <dgm:prSet presAssocID="{B332F7CD-34FE-B04B-B309-80470D2CECF6}" presName="space" presStyleCnt="0"/>
      <dgm:spPr/>
    </dgm:pt>
    <dgm:pt modelId="{CFDE83EA-60C1-2146-A809-8C0C1E834377}" type="pres">
      <dgm:prSet presAssocID="{24451941-F094-054E-9BC1-756FA75FAD82}" presName="composite" presStyleCnt="0"/>
      <dgm:spPr/>
    </dgm:pt>
    <dgm:pt modelId="{983F2F3B-3F12-0444-A7D8-ED32623B4C8D}" type="pres">
      <dgm:prSet presAssocID="{24451941-F094-054E-9BC1-756FA75FAD82}" presName="parTx" presStyleLbl="alignNode1" presStyleIdx="2" presStyleCnt="3">
        <dgm:presLayoutVars>
          <dgm:chMax val="0"/>
          <dgm:chPref val="0"/>
          <dgm:bulletEnabled val="1"/>
        </dgm:presLayoutVars>
      </dgm:prSet>
      <dgm:spPr/>
      <dgm:t>
        <a:bodyPr/>
        <a:lstStyle/>
        <a:p>
          <a:endParaRPr lang="zh-TW" altLang="en-US"/>
        </a:p>
      </dgm:t>
    </dgm:pt>
    <dgm:pt modelId="{C3A4D3DF-85CB-B045-85FC-B6091F660724}" type="pres">
      <dgm:prSet presAssocID="{24451941-F094-054E-9BC1-756FA75FAD82}" presName="desTx" presStyleLbl="alignAccFollowNode1" presStyleIdx="2" presStyleCnt="3">
        <dgm:presLayoutVars>
          <dgm:bulletEnabled val="1"/>
        </dgm:presLayoutVars>
      </dgm:prSet>
      <dgm:spPr/>
      <dgm:t>
        <a:bodyPr/>
        <a:lstStyle/>
        <a:p>
          <a:endParaRPr lang="zh-TW" altLang="en-US"/>
        </a:p>
      </dgm:t>
    </dgm:pt>
  </dgm:ptLst>
  <dgm:cxnLst>
    <dgm:cxn modelId="{8C7EC86E-9AB6-3F45-9F26-0190C99D635F}" srcId="{24451941-F094-054E-9BC1-756FA75FAD82}" destId="{A3977103-4FD6-BD49-B6DF-039D8D6D6E38}" srcOrd="1" destOrd="0" parTransId="{C220E90E-D03D-EF41-B5BA-2FF7AE8AFC6C}" sibTransId="{F28CE9FF-D4CF-EA4F-92C3-F8B3C0111FD1}"/>
    <dgm:cxn modelId="{5444948D-1E2B-704D-B92F-CE74534CC66E}" type="presOf" srcId="{24451941-F094-054E-9BC1-756FA75FAD82}" destId="{983F2F3B-3F12-0444-A7D8-ED32623B4C8D}" srcOrd="0" destOrd="0" presId="urn:microsoft.com/office/officeart/2005/8/layout/hList1"/>
    <dgm:cxn modelId="{BDE0276B-94A4-014D-A21F-57316D467546}" type="presOf" srcId="{B295EA79-A663-EE4A-992F-053DFB385CBB}" destId="{4F488078-D6A4-ED45-9616-A882D1740022}" srcOrd="0" destOrd="0" presId="urn:microsoft.com/office/officeart/2005/8/layout/hList1"/>
    <dgm:cxn modelId="{5E9112B9-DFA7-4047-8834-552802411A6F}" srcId="{B8043565-66D0-BF41-94CD-A5727E34A7FB}" destId="{84C84994-691E-1744-841F-BAE8228E0AB4}" srcOrd="4" destOrd="0" parTransId="{34252A6A-8ADE-B54D-A9C9-5AA64BA2077A}" sibTransId="{49363605-9BAE-1A48-BA48-7401370E0BD1}"/>
    <dgm:cxn modelId="{DDC9B4AD-CA32-FA4E-955D-1E793B6B8F6F}" type="presOf" srcId="{B8043565-66D0-BF41-94CD-A5727E34A7FB}" destId="{8CA16925-917B-AB4E-8414-94B291E3B204}" srcOrd="0" destOrd="0" presId="urn:microsoft.com/office/officeart/2005/8/layout/hList1"/>
    <dgm:cxn modelId="{4176E915-24A6-3C48-94EB-9DED60031AC6}" srcId="{24451941-F094-054E-9BC1-756FA75FAD82}" destId="{F21E3349-A907-FA4E-BCB5-9665AA328455}" srcOrd="0" destOrd="0" parTransId="{5695A3A4-B178-9F46-97DE-913081E90D41}" sibTransId="{E111C1E4-AFB1-8245-941C-8564050780B6}"/>
    <dgm:cxn modelId="{F00818DA-CEFB-624D-AF64-25B8908F3A94}" srcId="{F69D5238-82B7-F147-A0AB-348EED3DF081}" destId="{B8043565-66D0-BF41-94CD-A5727E34A7FB}" srcOrd="0" destOrd="0" parTransId="{92173B0B-E6E1-244C-BC19-81906FB60063}" sibTransId="{187E0B4A-7FA9-0B4A-BB7E-3FD4C5AC2693}"/>
    <dgm:cxn modelId="{EC3745A1-DD99-F344-9E81-8D162B460C94}" srcId="{B8043565-66D0-BF41-94CD-A5727E34A7FB}" destId="{6B2514AE-5BFF-A846-9D13-E97D830C56CB}" srcOrd="3" destOrd="0" parTransId="{BC87C1AC-1F95-4A4B-BC3B-97C80C97E47F}" sibTransId="{CF4EAB11-15C0-3F49-AD71-DE1095A03863}"/>
    <dgm:cxn modelId="{63DCF0BD-659B-0D41-8DED-5D5385E74392}" type="presOf" srcId="{F69D5238-82B7-F147-A0AB-348EED3DF081}" destId="{C935494E-8FE3-1646-A122-DCE987F6842A}" srcOrd="0" destOrd="0" presId="urn:microsoft.com/office/officeart/2005/8/layout/hList1"/>
    <dgm:cxn modelId="{BF587A92-ED21-B54F-9B06-66AD7CACFB1A}" srcId="{F69D5238-82B7-F147-A0AB-348EED3DF081}" destId="{24451941-F094-054E-9BC1-756FA75FAD82}" srcOrd="2" destOrd="0" parTransId="{9BE5496C-2324-3746-AE97-DCC9E04660A6}" sibTransId="{B4E9E8BC-F923-404E-AA25-3FF8DE9BDA27}"/>
    <dgm:cxn modelId="{813E632A-F4DF-DB4E-A9D4-AFC2B7FA2887}" srcId="{B8043565-66D0-BF41-94CD-A5727E34A7FB}" destId="{2886D39D-1BDA-CE4A-89BC-D70585895D12}" srcOrd="1" destOrd="0" parTransId="{9397DB02-10B4-6A47-A10A-5A9BF1F36EF0}" sibTransId="{1A84D46B-F515-6447-B553-5EB25212D728}"/>
    <dgm:cxn modelId="{80614656-C8DD-6547-8ED8-45527FAD62A3}" srcId="{24451941-F094-054E-9BC1-756FA75FAD82}" destId="{3DE26BE6-BAE0-CF4F-9CA1-097CF61E37DD}" srcOrd="2" destOrd="0" parTransId="{A594E3B3-6CA6-2C4D-8526-C7275E9B9081}" sibTransId="{796747DA-6FF7-6A4E-A2C2-32DD5D74260D}"/>
    <dgm:cxn modelId="{DAF6B274-9955-254A-8221-1E14BE87570D}" type="presOf" srcId="{2886D39D-1BDA-CE4A-89BC-D70585895D12}" destId="{1D5E7092-D08F-974A-B5E6-53E26278C90A}" srcOrd="0" destOrd="1" presId="urn:microsoft.com/office/officeart/2005/8/layout/hList1"/>
    <dgm:cxn modelId="{EFC97FAB-6920-D04A-9CA1-82B2FDE9E268}" type="presOf" srcId="{A3977103-4FD6-BD49-B6DF-039D8D6D6E38}" destId="{C3A4D3DF-85CB-B045-85FC-B6091F660724}" srcOrd="0" destOrd="1" presId="urn:microsoft.com/office/officeart/2005/8/layout/hList1"/>
    <dgm:cxn modelId="{B44D8438-C0F2-C64D-8FCB-6AA70403E642}" srcId="{F69D5238-82B7-F147-A0AB-348EED3DF081}" destId="{B295EA79-A663-EE4A-992F-053DFB385CBB}" srcOrd="1" destOrd="0" parTransId="{FDECF5AA-6EBE-EC4B-ABDF-50D2BB989326}" sibTransId="{B332F7CD-34FE-B04B-B309-80470D2CECF6}"/>
    <dgm:cxn modelId="{A4DD3FAA-60C0-514A-9A42-62674955B1B7}" srcId="{B8043565-66D0-BF41-94CD-A5727E34A7FB}" destId="{007ABDD2-1E9B-534A-A966-41B93E4C9CC7}" srcOrd="0" destOrd="0" parTransId="{48A233E6-C186-3847-A6F5-11AD15370BE8}" sibTransId="{E4226D9B-BC42-FE40-8BA9-A7EE71E8C4EB}"/>
    <dgm:cxn modelId="{5C377C33-7CEF-5A40-9FCB-BD3B8C8B4935}" type="presOf" srcId="{84C84994-691E-1744-841F-BAE8228E0AB4}" destId="{1D5E7092-D08F-974A-B5E6-53E26278C90A}" srcOrd="0" destOrd="4" presId="urn:microsoft.com/office/officeart/2005/8/layout/hList1"/>
    <dgm:cxn modelId="{8F5B605A-888C-D14D-8713-022378F417D7}" type="presOf" srcId="{3DE26BE6-BAE0-CF4F-9CA1-097CF61E37DD}" destId="{C3A4D3DF-85CB-B045-85FC-B6091F660724}" srcOrd="0" destOrd="2" presId="urn:microsoft.com/office/officeart/2005/8/layout/hList1"/>
    <dgm:cxn modelId="{C416250A-8FBB-D549-B915-4806859B2C8C}" type="presOf" srcId="{6399F04C-ACDE-E14C-9F6F-7CA9DAEAA22E}" destId="{1ADDBD37-1E97-7742-AAD1-AD7C06B2CE7D}" srcOrd="0" destOrd="1" presId="urn:microsoft.com/office/officeart/2005/8/layout/hList1"/>
    <dgm:cxn modelId="{0C5490FC-CFFC-E54A-B689-F5D975D59657}" srcId="{B8043565-66D0-BF41-94CD-A5727E34A7FB}" destId="{0247F7E9-CC3B-2547-B06A-E3BB9B6B4961}" srcOrd="2" destOrd="0" parTransId="{EA209F39-5E3D-594A-BFC2-FAF8AA385A9E}" sibTransId="{76CC968D-9BF7-4049-A00B-D10F426E5EB4}"/>
    <dgm:cxn modelId="{4E5F0FCD-7F1A-2B4D-8FEA-0C1A1755333C}" type="presOf" srcId="{007ABDD2-1E9B-534A-A966-41B93E4C9CC7}" destId="{1D5E7092-D08F-974A-B5E6-53E26278C90A}" srcOrd="0" destOrd="0" presId="urn:microsoft.com/office/officeart/2005/8/layout/hList1"/>
    <dgm:cxn modelId="{683337F0-F814-6243-BB1C-49BFBEA3E4E8}" type="presOf" srcId="{F21E3349-A907-FA4E-BCB5-9665AA328455}" destId="{C3A4D3DF-85CB-B045-85FC-B6091F660724}" srcOrd="0" destOrd="0" presId="urn:microsoft.com/office/officeart/2005/8/layout/hList1"/>
    <dgm:cxn modelId="{FCD5E187-9604-8048-A66B-8A39D0BB34F9}" type="presOf" srcId="{0247F7E9-CC3B-2547-B06A-E3BB9B6B4961}" destId="{1D5E7092-D08F-974A-B5E6-53E26278C90A}" srcOrd="0" destOrd="2" presId="urn:microsoft.com/office/officeart/2005/8/layout/hList1"/>
    <dgm:cxn modelId="{251B980C-EBB2-1F40-B89B-5CB79BA0A847}" type="presOf" srcId="{6B2514AE-5BFF-A846-9D13-E97D830C56CB}" destId="{1D5E7092-D08F-974A-B5E6-53E26278C90A}" srcOrd="0" destOrd="3" presId="urn:microsoft.com/office/officeart/2005/8/layout/hList1"/>
    <dgm:cxn modelId="{A6C7925B-F4A6-8041-BE21-B266C7D34E17}" type="presOf" srcId="{AEACF5B7-EDD3-E845-AAF3-8E5A44E74D7C}" destId="{1ADDBD37-1E97-7742-AAD1-AD7C06B2CE7D}" srcOrd="0" destOrd="0" presId="urn:microsoft.com/office/officeart/2005/8/layout/hList1"/>
    <dgm:cxn modelId="{D3CCDA10-623F-C245-A083-4BF13F2DC05D}" srcId="{B295EA79-A663-EE4A-992F-053DFB385CBB}" destId="{6399F04C-ACDE-E14C-9F6F-7CA9DAEAA22E}" srcOrd="1" destOrd="0" parTransId="{114B46A2-BB34-0F4A-924D-11A78CDC844F}" sibTransId="{789820A6-AD8C-5949-B151-8BDB43B0CA68}"/>
    <dgm:cxn modelId="{8420F25D-81BC-D448-B4E4-B5B1C1329A6A}" srcId="{B295EA79-A663-EE4A-992F-053DFB385CBB}" destId="{AEACF5B7-EDD3-E845-AAF3-8E5A44E74D7C}" srcOrd="0" destOrd="0" parTransId="{A3CBBE0B-9D92-114B-8235-BE6CB567E74D}" sibTransId="{604FBD63-7A64-D649-9ABE-3EB979C89A54}"/>
    <dgm:cxn modelId="{B146EA90-7593-7740-B122-F3FB685C4EB4}" type="presParOf" srcId="{C935494E-8FE3-1646-A122-DCE987F6842A}" destId="{AA4E9F7C-B266-9641-B95E-275791147850}" srcOrd="0" destOrd="0" presId="urn:microsoft.com/office/officeart/2005/8/layout/hList1"/>
    <dgm:cxn modelId="{DAF44DCE-A695-8D45-9841-FE666E81754A}" type="presParOf" srcId="{AA4E9F7C-B266-9641-B95E-275791147850}" destId="{8CA16925-917B-AB4E-8414-94B291E3B204}" srcOrd="0" destOrd="0" presId="urn:microsoft.com/office/officeart/2005/8/layout/hList1"/>
    <dgm:cxn modelId="{AD525298-EDB1-9047-8C27-689C4FD08121}" type="presParOf" srcId="{AA4E9F7C-B266-9641-B95E-275791147850}" destId="{1D5E7092-D08F-974A-B5E6-53E26278C90A}" srcOrd="1" destOrd="0" presId="urn:microsoft.com/office/officeart/2005/8/layout/hList1"/>
    <dgm:cxn modelId="{1965AB89-BA60-CE49-8D32-9E0D4F86A7F6}" type="presParOf" srcId="{C935494E-8FE3-1646-A122-DCE987F6842A}" destId="{6AE19C32-A780-CF4C-BC30-D8685C90A44E}" srcOrd="1" destOrd="0" presId="urn:microsoft.com/office/officeart/2005/8/layout/hList1"/>
    <dgm:cxn modelId="{27C61551-F395-0A49-B3DE-29B3DA9A0DBD}" type="presParOf" srcId="{C935494E-8FE3-1646-A122-DCE987F6842A}" destId="{5CC310A1-C16D-D041-9F7B-DFD7A673B7E7}" srcOrd="2" destOrd="0" presId="urn:microsoft.com/office/officeart/2005/8/layout/hList1"/>
    <dgm:cxn modelId="{4801F089-19C1-284C-9B7C-897D63D6E650}" type="presParOf" srcId="{5CC310A1-C16D-D041-9F7B-DFD7A673B7E7}" destId="{4F488078-D6A4-ED45-9616-A882D1740022}" srcOrd="0" destOrd="0" presId="urn:microsoft.com/office/officeart/2005/8/layout/hList1"/>
    <dgm:cxn modelId="{31266D78-B99B-7C4C-A46D-55A18E8A3F92}" type="presParOf" srcId="{5CC310A1-C16D-D041-9F7B-DFD7A673B7E7}" destId="{1ADDBD37-1E97-7742-AAD1-AD7C06B2CE7D}" srcOrd="1" destOrd="0" presId="urn:microsoft.com/office/officeart/2005/8/layout/hList1"/>
    <dgm:cxn modelId="{BCBFD31F-55F8-DC45-BB50-183E728582B8}" type="presParOf" srcId="{C935494E-8FE3-1646-A122-DCE987F6842A}" destId="{3336744C-E538-F840-AF81-76DB79A3437D}" srcOrd="3" destOrd="0" presId="urn:microsoft.com/office/officeart/2005/8/layout/hList1"/>
    <dgm:cxn modelId="{A604D8DB-247C-A849-89CA-34E84CEB6B0D}" type="presParOf" srcId="{C935494E-8FE3-1646-A122-DCE987F6842A}" destId="{CFDE83EA-60C1-2146-A809-8C0C1E834377}" srcOrd="4" destOrd="0" presId="urn:microsoft.com/office/officeart/2005/8/layout/hList1"/>
    <dgm:cxn modelId="{BAD79967-A58F-F240-AB5B-50E7AAE772DD}" type="presParOf" srcId="{CFDE83EA-60C1-2146-A809-8C0C1E834377}" destId="{983F2F3B-3F12-0444-A7D8-ED32623B4C8D}" srcOrd="0" destOrd="0" presId="urn:microsoft.com/office/officeart/2005/8/layout/hList1"/>
    <dgm:cxn modelId="{8F2792FB-F843-A943-9025-4B879A8011BC}" type="presParOf" srcId="{CFDE83EA-60C1-2146-A809-8C0C1E834377}" destId="{C3A4D3DF-85CB-B045-85FC-B6091F66072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8F96C-DE2D-F543-859F-95A9E42159EA}">
      <dsp:nvSpPr>
        <dsp:cNvPr id="0" name=""/>
        <dsp:cNvSpPr/>
      </dsp:nvSpPr>
      <dsp:spPr>
        <a:xfrm>
          <a:off x="-5698564" y="-872280"/>
          <a:ext cx="6784560" cy="6784560"/>
        </a:xfrm>
        <a:prstGeom prst="blockArc">
          <a:avLst>
            <a:gd name="adj1" fmla="val 18900000"/>
            <a:gd name="adj2" fmla="val 2700000"/>
            <a:gd name="adj3" fmla="val 318"/>
          </a:avLst>
        </a:pr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CFD2493-7B79-394F-BC1A-212A2AA8BD67}">
      <dsp:nvSpPr>
        <dsp:cNvPr id="0" name=""/>
        <dsp:cNvSpPr/>
      </dsp:nvSpPr>
      <dsp:spPr>
        <a:xfrm>
          <a:off x="568470" y="387475"/>
          <a:ext cx="9876528" cy="77535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15437" tIns="81280" rIns="81280" bIns="81280" numCol="1" spcCol="1270" anchor="ctr" anchorCtr="0">
          <a:noAutofit/>
        </a:bodyPr>
        <a:lstStyle/>
        <a:p>
          <a:pPr lvl="0" algn="l" defTabSz="1422400" rtl="0">
            <a:lnSpc>
              <a:spcPct val="90000"/>
            </a:lnSpc>
            <a:spcBef>
              <a:spcPct val="0"/>
            </a:spcBef>
            <a:spcAft>
              <a:spcPct val="35000"/>
            </a:spcAft>
          </a:pPr>
          <a:r>
            <a:rPr lang="en-US" sz="3200" kern="1200" dirty="0">
              <a:solidFill>
                <a:srgbClr val="C00000"/>
              </a:solidFill>
            </a:rPr>
            <a:t>About Wolters Kluwer Health &amp; Lexicomp</a:t>
          </a:r>
        </a:p>
      </dsp:txBody>
      <dsp:txXfrm>
        <a:off x="568470" y="387475"/>
        <a:ext cx="9876528" cy="775353"/>
      </dsp:txXfrm>
    </dsp:sp>
    <dsp:sp modelId="{0E89D4F4-FE62-8841-8246-432682B45B3E}">
      <dsp:nvSpPr>
        <dsp:cNvPr id="0" name=""/>
        <dsp:cNvSpPr/>
      </dsp:nvSpPr>
      <dsp:spPr>
        <a:xfrm>
          <a:off x="83874" y="290556"/>
          <a:ext cx="969192" cy="969192"/>
        </a:xfrm>
        <a:prstGeom prst="ellipse">
          <a:avLst/>
        </a:prstGeom>
        <a:solidFill>
          <a:schemeClr val="lt1">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42FB409-F905-FB46-A18C-B0997792C561}">
      <dsp:nvSpPr>
        <dsp:cNvPr id="0" name=""/>
        <dsp:cNvSpPr/>
      </dsp:nvSpPr>
      <dsp:spPr>
        <a:xfrm>
          <a:off x="1012998" y="1550707"/>
          <a:ext cx="9432000" cy="77535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15437" tIns="81280" rIns="81280" bIns="81280" numCol="1" spcCol="1270" anchor="ctr" anchorCtr="0">
          <a:noAutofit/>
        </a:bodyPr>
        <a:lstStyle/>
        <a:p>
          <a:pPr lvl="0" algn="l" defTabSz="1422400" rtl="0">
            <a:lnSpc>
              <a:spcPct val="90000"/>
            </a:lnSpc>
            <a:spcBef>
              <a:spcPct val="0"/>
            </a:spcBef>
            <a:spcAft>
              <a:spcPct val="35000"/>
            </a:spcAft>
          </a:pPr>
          <a:r>
            <a:rPr lang="en-US" sz="3200" kern="1200" dirty="0"/>
            <a:t>Drug Reference vs. Drug Data</a:t>
          </a:r>
        </a:p>
      </dsp:txBody>
      <dsp:txXfrm>
        <a:off x="1012998" y="1550707"/>
        <a:ext cx="9432000" cy="775353"/>
      </dsp:txXfrm>
    </dsp:sp>
    <dsp:sp modelId="{D3C59133-3ECB-DB48-814C-B1DDCDE9158D}">
      <dsp:nvSpPr>
        <dsp:cNvPr id="0" name=""/>
        <dsp:cNvSpPr/>
      </dsp:nvSpPr>
      <dsp:spPr>
        <a:xfrm>
          <a:off x="528402" y="1453788"/>
          <a:ext cx="969192" cy="969192"/>
        </a:xfrm>
        <a:prstGeom prst="ellipse">
          <a:avLst/>
        </a:prstGeom>
        <a:solidFill>
          <a:schemeClr val="lt1">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65396C8-E73A-9C47-AABF-ED04103D877E}">
      <dsp:nvSpPr>
        <dsp:cNvPr id="0" name=""/>
        <dsp:cNvSpPr/>
      </dsp:nvSpPr>
      <dsp:spPr>
        <a:xfrm>
          <a:off x="1012998" y="2713939"/>
          <a:ext cx="9432000" cy="77535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15437" tIns="81280" rIns="81280" bIns="81280" numCol="1" spcCol="1270" anchor="ctr" anchorCtr="0">
          <a:noAutofit/>
        </a:bodyPr>
        <a:lstStyle/>
        <a:p>
          <a:pPr lvl="0" algn="l" defTabSz="1422400" rtl="0">
            <a:lnSpc>
              <a:spcPct val="90000"/>
            </a:lnSpc>
            <a:spcBef>
              <a:spcPct val="0"/>
            </a:spcBef>
            <a:spcAft>
              <a:spcPct val="35000"/>
            </a:spcAft>
          </a:pPr>
          <a:r>
            <a:rPr lang="en-US" sz="3200" kern="1200" dirty="0" err="1"/>
            <a:t>MediSpan</a:t>
          </a:r>
          <a:r>
            <a:rPr lang="en-US" sz="3200" kern="1200" dirty="0"/>
            <a:t> Solution for Hospital System</a:t>
          </a:r>
        </a:p>
      </dsp:txBody>
      <dsp:txXfrm>
        <a:off x="1012998" y="2713939"/>
        <a:ext cx="9432000" cy="775353"/>
      </dsp:txXfrm>
    </dsp:sp>
    <dsp:sp modelId="{ECFED829-A247-9041-BCDB-834E47A5F553}">
      <dsp:nvSpPr>
        <dsp:cNvPr id="0" name=""/>
        <dsp:cNvSpPr/>
      </dsp:nvSpPr>
      <dsp:spPr>
        <a:xfrm>
          <a:off x="528402" y="2617020"/>
          <a:ext cx="969192" cy="969192"/>
        </a:xfrm>
        <a:prstGeom prst="ellipse">
          <a:avLst/>
        </a:prstGeom>
        <a:solidFill>
          <a:schemeClr val="lt1">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BB86FE9-A2B8-1449-9075-BC587D7BD803}">
      <dsp:nvSpPr>
        <dsp:cNvPr id="0" name=""/>
        <dsp:cNvSpPr/>
      </dsp:nvSpPr>
      <dsp:spPr>
        <a:xfrm>
          <a:off x="568470" y="3877171"/>
          <a:ext cx="9876528" cy="77535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15437" tIns="81280" rIns="81280" bIns="81280" numCol="1" spcCol="1270" anchor="ctr" anchorCtr="0">
          <a:noAutofit/>
        </a:bodyPr>
        <a:lstStyle/>
        <a:p>
          <a:pPr lvl="0" algn="l" defTabSz="1422400" rtl="0">
            <a:lnSpc>
              <a:spcPct val="90000"/>
            </a:lnSpc>
            <a:spcBef>
              <a:spcPct val="0"/>
            </a:spcBef>
            <a:spcAft>
              <a:spcPct val="35000"/>
            </a:spcAft>
          </a:pPr>
          <a:r>
            <a:rPr lang="uk-UA" sz="3200" kern="1200"/>
            <a:t>Q&amp;A</a:t>
          </a:r>
        </a:p>
      </dsp:txBody>
      <dsp:txXfrm>
        <a:off x="568470" y="3877171"/>
        <a:ext cx="9876528" cy="775353"/>
      </dsp:txXfrm>
    </dsp:sp>
    <dsp:sp modelId="{B3E456B1-BFBB-D34E-B0AD-78345796DA93}">
      <dsp:nvSpPr>
        <dsp:cNvPr id="0" name=""/>
        <dsp:cNvSpPr/>
      </dsp:nvSpPr>
      <dsp:spPr>
        <a:xfrm>
          <a:off x="83874" y="3780252"/>
          <a:ext cx="969192" cy="969192"/>
        </a:xfrm>
        <a:prstGeom prst="ellipse">
          <a:avLst/>
        </a:prstGeom>
        <a:solidFill>
          <a:schemeClr val="lt1">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8F96C-DE2D-F543-859F-95A9E42159EA}">
      <dsp:nvSpPr>
        <dsp:cNvPr id="0" name=""/>
        <dsp:cNvSpPr/>
      </dsp:nvSpPr>
      <dsp:spPr>
        <a:xfrm>
          <a:off x="-5698564" y="-872280"/>
          <a:ext cx="6784560" cy="6784560"/>
        </a:xfrm>
        <a:prstGeom prst="blockArc">
          <a:avLst>
            <a:gd name="adj1" fmla="val 18900000"/>
            <a:gd name="adj2" fmla="val 2700000"/>
            <a:gd name="adj3" fmla="val 318"/>
          </a:avLst>
        </a:pr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CFD2493-7B79-394F-BC1A-212A2AA8BD67}">
      <dsp:nvSpPr>
        <dsp:cNvPr id="0" name=""/>
        <dsp:cNvSpPr/>
      </dsp:nvSpPr>
      <dsp:spPr>
        <a:xfrm>
          <a:off x="568470" y="387475"/>
          <a:ext cx="9876528" cy="77535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15437" tIns="81280" rIns="81280" bIns="81280" numCol="1" spcCol="1270" anchor="ctr" anchorCtr="0">
          <a:noAutofit/>
        </a:bodyPr>
        <a:lstStyle/>
        <a:p>
          <a:pPr lvl="0" algn="l" defTabSz="1422400" rtl="0">
            <a:lnSpc>
              <a:spcPct val="90000"/>
            </a:lnSpc>
            <a:spcBef>
              <a:spcPct val="0"/>
            </a:spcBef>
            <a:spcAft>
              <a:spcPct val="35000"/>
            </a:spcAft>
          </a:pPr>
          <a:r>
            <a:rPr lang="en-US" sz="3200" kern="1200" dirty="0"/>
            <a:t>About </a:t>
          </a:r>
          <a:r>
            <a:rPr lang="en-US" sz="3200" kern="1200" dirty="0" err="1"/>
            <a:t>Wolters</a:t>
          </a:r>
          <a:r>
            <a:rPr lang="en-US" sz="3200" kern="1200" dirty="0"/>
            <a:t> Kluwer Health &amp; </a:t>
          </a:r>
          <a:r>
            <a:rPr lang="en-US" sz="3200" kern="1200" dirty="0" err="1"/>
            <a:t>Lexicomp</a:t>
          </a:r>
          <a:endParaRPr lang="en-US" sz="3200" kern="1200" dirty="0"/>
        </a:p>
      </dsp:txBody>
      <dsp:txXfrm>
        <a:off x="568470" y="387475"/>
        <a:ext cx="9876528" cy="775353"/>
      </dsp:txXfrm>
    </dsp:sp>
    <dsp:sp modelId="{0E89D4F4-FE62-8841-8246-432682B45B3E}">
      <dsp:nvSpPr>
        <dsp:cNvPr id="0" name=""/>
        <dsp:cNvSpPr/>
      </dsp:nvSpPr>
      <dsp:spPr>
        <a:xfrm>
          <a:off x="83874" y="290556"/>
          <a:ext cx="969192" cy="969192"/>
        </a:xfrm>
        <a:prstGeom prst="ellipse">
          <a:avLst/>
        </a:prstGeom>
        <a:solidFill>
          <a:schemeClr val="lt1">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42FB409-F905-FB46-A18C-B0997792C561}">
      <dsp:nvSpPr>
        <dsp:cNvPr id="0" name=""/>
        <dsp:cNvSpPr/>
      </dsp:nvSpPr>
      <dsp:spPr>
        <a:xfrm>
          <a:off x="1012998" y="1550707"/>
          <a:ext cx="9432000" cy="77535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15437" tIns="81280" rIns="81280" bIns="81280" numCol="1" spcCol="1270" anchor="ctr" anchorCtr="0">
          <a:noAutofit/>
        </a:bodyPr>
        <a:lstStyle/>
        <a:p>
          <a:pPr lvl="0" algn="l" defTabSz="1422400" rtl="0">
            <a:lnSpc>
              <a:spcPct val="90000"/>
            </a:lnSpc>
            <a:spcBef>
              <a:spcPct val="0"/>
            </a:spcBef>
            <a:spcAft>
              <a:spcPct val="35000"/>
            </a:spcAft>
          </a:pPr>
          <a:r>
            <a:rPr lang="en-US" sz="3200" kern="1200" dirty="0">
              <a:solidFill>
                <a:srgbClr val="C00000"/>
              </a:solidFill>
            </a:rPr>
            <a:t>Drug Reference vs. Drug Data</a:t>
          </a:r>
        </a:p>
      </dsp:txBody>
      <dsp:txXfrm>
        <a:off x="1012998" y="1550707"/>
        <a:ext cx="9432000" cy="775353"/>
      </dsp:txXfrm>
    </dsp:sp>
    <dsp:sp modelId="{D3C59133-3ECB-DB48-814C-B1DDCDE9158D}">
      <dsp:nvSpPr>
        <dsp:cNvPr id="0" name=""/>
        <dsp:cNvSpPr/>
      </dsp:nvSpPr>
      <dsp:spPr>
        <a:xfrm>
          <a:off x="528402" y="1453788"/>
          <a:ext cx="969192" cy="969192"/>
        </a:xfrm>
        <a:prstGeom prst="ellipse">
          <a:avLst/>
        </a:prstGeom>
        <a:solidFill>
          <a:schemeClr val="lt1">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65396C8-E73A-9C47-AABF-ED04103D877E}">
      <dsp:nvSpPr>
        <dsp:cNvPr id="0" name=""/>
        <dsp:cNvSpPr/>
      </dsp:nvSpPr>
      <dsp:spPr>
        <a:xfrm>
          <a:off x="1012998" y="2713939"/>
          <a:ext cx="9432000" cy="77535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15437" tIns="81280" rIns="81280" bIns="81280" numCol="1" spcCol="1270" anchor="ctr" anchorCtr="0">
          <a:noAutofit/>
        </a:bodyPr>
        <a:lstStyle/>
        <a:p>
          <a:pPr lvl="0" algn="l" defTabSz="1422400" rtl="0">
            <a:lnSpc>
              <a:spcPct val="90000"/>
            </a:lnSpc>
            <a:spcBef>
              <a:spcPct val="0"/>
            </a:spcBef>
            <a:spcAft>
              <a:spcPct val="35000"/>
            </a:spcAft>
          </a:pPr>
          <a:r>
            <a:rPr lang="en-US" sz="3200" kern="1200" dirty="0" err="1"/>
            <a:t>MediSpan</a:t>
          </a:r>
          <a:r>
            <a:rPr lang="en-US" sz="3200" kern="1200" dirty="0"/>
            <a:t> Solution for Hospital System</a:t>
          </a:r>
        </a:p>
      </dsp:txBody>
      <dsp:txXfrm>
        <a:off x="1012998" y="2713939"/>
        <a:ext cx="9432000" cy="775353"/>
      </dsp:txXfrm>
    </dsp:sp>
    <dsp:sp modelId="{ECFED829-A247-9041-BCDB-834E47A5F553}">
      <dsp:nvSpPr>
        <dsp:cNvPr id="0" name=""/>
        <dsp:cNvSpPr/>
      </dsp:nvSpPr>
      <dsp:spPr>
        <a:xfrm>
          <a:off x="528402" y="2617020"/>
          <a:ext cx="969192" cy="969192"/>
        </a:xfrm>
        <a:prstGeom prst="ellipse">
          <a:avLst/>
        </a:prstGeom>
        <a:solidFill>
          <a:schemeClr val="lt1">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BB86FE9-A2B8-1449-9075-BC587D7BD803}">
      <dsp:nvSpPr>
        <dsp:cNvPr id="0" name=""/>
        <dsp:cNvSpPr/>
      </dsp:nvSpPr>
      <dsp:spPr>
        <a:xfrm>
          <a:off x="568470" y="3877171"/>
          <a:ext cx="9876528" cy="77535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15437" tIns="81280" rIns="81280" bIns="81280" numCol="1" spcCol="1270" anchor="ctr" anchorCtr="0">
          <a:noAutofit/>
        </a:bodyPr>
        <a:lstStyle/>
        <a:p>
          <a:pPr lvl="0" algn="l" defTabSz="1422400" rtl="0">
            <a:lnSpc>
              <a:spcPct val="90000"/>
            </a:lnSpc>
            <a:spcBef>
              <a:spcPct val="0"/>
            </a:spcBef>
            <a:spcAft>
              <a:spcPct val="35000"/>
            </a:spcAft>
          </a:pPr>
          <a:r>
            <a:rPr lang="uk-UA" sz="3200" kern="1200"/>
            <a:t>Q&amp;A</a:t>
          </a:r>
        </a:p>
      </dsp:txBody>
      <dsp:txXfrm>
        <a:off x="568470" y="3877171"/>
        <a:ext cx="9876528" cy="775353"/>
      </dsp:txXfrm>
    </dsp:sp>
    <dsp:sp modelId="{B3E456B1-BFBB-D34E-B0AD-78345796DA93}">
      <dsp:nvSpPr>
        <dsp:cNvPr id="0" name=""/>
        <dsp:cNvSpPr/>
      </dsp:nvSpPr>
      <dsp:spPr>
        <a:xfrm>
          <a:off x="83874" y="3780252"/>
          <a:ext cx="969192" cy="969192"/>
        </a:xfrm>
        <a:prstGeom prst="ellipse">
          <a:avLst/>
        </a:prstGeom>
        <a:solidFill>
          <a:schemeClr val="lt1">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8F96C-DE2D-F543-859F-95A9E42159EA}">
      <dsp:nvSpPr>
        <dsp:cNvPr id="0" name=""/>
        <dsp:cNvSpPr/>
      </dsp:nvSpPr>
      <dsp:spPr>
        <a:xfrm>
          <a:off x="-5698564" y="-872280"/>
          <a:ext cx="6784560" cy="6784560"/>
        </a:xfrm>
        <a:prstGeom prst="blockArc">
          <a:avLst>
            <a:gd name="adj1" fmla="val 18900000"/>
            <a:gd name="adj2" fmla="val 2700000"/>
            <a:gd name="adj3" fmla="val 318"/>
          </a:avLst>
        </a:pr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CFD2493-7B79-394F-BC1A-212A2AA8BD67}">
      <dsp:nvSpPr>
        <dsp:cNvPr id="0" name=""/>
        <dsp:cNvSpPr/>
      </dsp:nvSpPr>
      <dsp:spPr>
        <a:xfrm>
          <a:off x="568470" y="387475"/>
          <a:ext cx="9876528" cy="77535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15437" tIns="81280" rIns="81280" bIns="81280" numCol="1" spcCol="1270" anchor="ctr" anchorCtr="0">
          <a:noAutofit/>
        </a:bodyPr>
        <a:lstStyle/>
        <a:p>
          <a:pPr lvl="0" algn="l" defTabSz="1422400" rtl="0">
            <a:lnSpc>
              <a:spcPct val="90000"/>
            </a:lnSpc>
            <a:spcBef>
              <a:spcPct val="0"/>
            </a:spcBef>
            <a:spcAft>
              <a:spcPct val="35000"/>
            </a:spcAft>
          </a:pPr>
          <a:r>
            <a:rPr lang="en-US" sz="3200" kern="1200" dirty="0"/>
            <a:t>About </a:t>
          </a:r>
          <a:r>
            <a:rPr lang="en-US" sz="3200" kern="1200" dirty="0" err="1"/>
            <a:t>Wolters</a:t>
          </a:r>
          <a:r>
            <a:rPr lang="en-US" sz="3200" kern="1200" dirty="0"/>
            <a:t> Kluwer Health &amp; </a:t>
          </a:r>
          <a:r>
            <a:rPr lang="en-US" sz="3200" kern="1200" dirty="0" err="1"/>
            <a:t>Lexicomp</a:t>
          </a:r>
          <a:endParaRPr lang="en-US" sz="3200" kern="1200" dirty="0"/>
        </a:p>
      </dsp:txBody>
      <dsp:txXfrm>
        <a:off x="568470" y="387475"/>
        <a:ext cx="9876528" cy="775353"/>
      </dsp:txXfrm>
    </dsp:sp>
    <dsp:sp modelId="{0E89D4F4-FE62-8841-8246-432682B45B3E}">
      <dsp:nvSpPr>
        <dsp:cNvPr id="0" name=""/>
        <dsp:cNvSpPr/>
      </dsp:nvSpPr>
      <dsp:spPr>
        <a:xfrm>
          <a:off x="83874" y="290556"/>
          <a:ext cx="969192" cy="969192"/>
        </a:xfrm>
        <a:prstGeom prst="ellipse">
          <a:avLst/>
        </a:prstGeom>
        <a:solidFill>
          <a:schemeClr val="lt1">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42FB409-F905-FB46-A18C-B0997792C561}">
      <dsp:nvSpPr>
        <dsp:cNvPr id="0" name=""/>
        <dsp:cNvSpPr/>
      </dsp:nvSpPr>
      <dsp:spPr>
        <a:xfrm>
          <a:off x="1012998" y="1550707"/>
          <a:ext cx="9432000" cy="775353"/>
        </a:xfrm>
        <a:prstGeom prst="rect">
          <a:avLst/>
        </a:prstGeom>
        <a:gradFill rotWithShape="0">
          <a:gsLst>
            <a:gs pos="0">
              <a:prstClr val="white">
                <a:hueOff val="0"/>
                <a:satOff val="0"/>
                <a:lumOff val="0"/>
                <a:alphaOff val="0"/>
                <a:satMod val="103000"/>
                <a:lumMod val="102000"/>
                <a:tint val="94000"/>
              </a:prstClr>
            </a:gs>
            <a:gs pos="50000">
              <a:prstClr val="white">
                <a:hueOff val="0"/>
                <a:satOff val="0"/>
                <a:lumOff val="0"/>
                <a:alphaOff val="0"/>
                <a:satMod val="110000"/>
                <a:lumMod val="100000"/>
                <a:shade val="100000"/>
              </a:prstClr>
            </a:gs>
            <a:gs pos="100000">
              <a:prstClr val="white">
                <a:hueOff val="0"/>
                <a:satOff val="0"/>
                <a:lumOff val="0"/>
                <a:alphaOff val="0"/>
                <a:lumMod val="99000"/>
                <a:satMod val="120000"/>
                <a:shade val="78000"/>
              </a:prst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15437" tIns="81280" rIns="81280" bIns="81280" numCol="1" spcCol="1270" anchor="ctr" anchorCtr="0">
          <a:noAutofit/>
        </a:bodyPr>
        <a:lstStyle/>
        <a:p>
          <a:pPr lvl="0" algn="l" defTabSz="1422400" rtl="0">
            <a:lnSpc>
              <a:spcPct val="90000"/>
            </a:lnSpc>
            <a:spcBef>
              <a:spcPct val="0"/>
            </a:spcBef>
            <a:spcAft>
              <a:spcPct val="35000"/>
            </a:spcAft>
          </a:pPr>
          <a:r>
            <a:rPr lang="en-US" sz="3200" kern="1200" dirty="0">
              <a:solidFill>
                <a:srgbClr val="455F51">
                  <a:hueOff val="0"/>
                  <a:satOff val="0"/>
                  <a:lumOff val="0"/>
                  <a:alphaOff val="0"/>
                </a:srgbClr>
              </a:solidFill>
              <a:latin typeface="Noto Sans"/>
              <a:ea typeface="Noto Sans CJK TC Light"/>
              <a:cs typeface="+mn-cs"/>
            </a:rPr>
            <a:t>Drug Reference vs. Drug Data</a:t>
          </a:r>
        </a:p>
      </dsp:txBody>
      <dsp:txXfrm>
        <a:off x="1012998" y="1550707"/>
        <a:ext cx="9432000" cy="775353"/>
      </dsp:txXfrm>
    </dsp:sp>
    <dsp:sp modelId="{D3C59133-3ECB-DB48-814C-B1DDCDE9158D}">
      <dsp:nvSpPr>
        <dsp:cNvPr id="0" name=""/>
        <dsp:cNvSpPr/>
      </dsp:nvSpPr>
      <dsp:spPr>
        <a:xfrm>
          <a:off x="528402" y="1453788"/>
          <a:ext cx="969192" cy="969192"/>
        </a:xfrm>
        <a:prstGeom prst="ellipse">
          <a:avLst/>
        </a:prstGeom>
        <a:solidFill>
          <a:schemeClr val="lt1">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65396C8-E73A-9C47-AABF-ED04103D877E}">
      <dsp:nvSpPr>
        <dsp:cNvPr id="0" name=""/>
        <dsp:cNvSpPr/>
      </dsp:nvSpPr>
      <dsp:spPr>
        <a:xfrm>
          <a:off x="1012998" y="2713939"/>
          <a:ext cx="9432000" cy="77535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15437" tIns="81280" rIns="81280" bIns="81280" numCol="1" spcCol="1270" anchor="ctr" anchorCtr="0">
          <a:noAutofit/>
        </a:bodyPr>
        <a:lstStyle/>
        <a:p>
          <a:pPr lvl="0" algn="l" defTabSz="1422400" rtl="0">
            <a:lnSpc>
              <a:spcPct val="90000"/>
            </a:lnSpc>
            <a:spcBef>
              <a:spcPct val="0"/>
            </a:spcBef>
            <a:spcAft>
              <a:spcPct val="35000"/>
            </a:spcAft>
          </a:pPr>
          <a:r>
            <a:rPr lang="en-US" sz="3200" kern="1200" dirty="0" err="1">
              <a:solidFill>
                <a:srgbClr val="C00000"/>
              </a:solidFill>
            </a:rPr>
            <a:t>MediSpan</a:t>
          </a:r>
          <a:r>
            <a:rPr lang="en-US" sz="3200" kern="1200" dirty="0">
              <a:solidFill>
                <a:srgbClr val="C00000"/>
              </a:solidFill>
            </a:rPr>
            <a:t> Solution for Hospital System</a:t>
          </a:r>
        </a:p>
      </dsp:txBody>
      <dsp:txXfrm>
        <a:off x="1012998" y="2713939"/>
        <a:ext cx="9432000" cy="775353"/>
      </dsp:txXfrm>
    </dsp:sp>
    <dsp:sp modelId="{ECFED829-A247-9041-BCDB-834E47A5F553}">
      <dsp:nvSpPr>
        <dsp:cNvPr id="0" name=""/>
        <dsp:cNvSpPr/>
      </dsp:nvSpPr>
      <dsp:spPr>
        <a:xfrm>
          <a:off x="528402" y="2617020"/>
          <a:ext cx="969192" cy="969192"/>
        </a:xfrm>
        <a:prstGeom prst="ellipse">
          <a:avLst/>
        </a:prstGeom>
        <a:solidFill>
          <a:schemeClr val="lt1">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BB86FE9-A2B8-1449-9075-BC587D7BD803}">
      <dsp:nvSpPr>
        <dsp:cNvPr id="0" name=""/>
        <dsp:cNvSpPr/>
      </dsp:nvSpPr>
      <dsp:spPr>
        <a:xfrm>
          <a:off x="568470" y="3877171"/>
          <a:ext cx="9876528" cy="77535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15437" tIns="81280" rIns="81280" bIns="81280" numCol="1" spcCol="1270" anchor="ctr" anchorCtr="0">
          <a:noAutofit/>
        </a:bodyPr>
        <a:lstStyle/>
        <a:p>
          <a:pPr lvl="0" algn="l" defTabSz="1422400" rtl="0">
            <a:lnSpc>
              <a:spcPct val="90000"/>
            </a:lnSpc>
            <a:spcBef>
              <a:spcPct val="0"/>
            </a:spcBef>
            <a:spcAft>
              <a:spcPct val="35000"/>
            </a:spcAft>
          </a:pPr>
          <a:r>
            <a:rPr lang="uk-UA" sz="3200" kern="1200"/>
            <a:t>Q&amp;A</a:t>
          </a:r>
        </a:p>
      </dsp:txBody>
      <dsp:txXfrm>
        <a:off x="568470" y="3877171"/>
        <a:ext cx="9876528" cy="775353"/>
      </dsp:txXfrm>
    </dsp:sp>
    <dsp:sp modelId="{B3E456B1-BFBB-D34E-B0AD-78345796DA93}">
      <dsp:nvSpPr>
        <dsp:cNvPr id="0" name=""/>
        <dsp:cNvSpPr/>
      </dsp:nvSpPr>
      <dsp:spPr>
        <a:xfrm>
          <a:off x="83874" y="3780252"/>
          <a:ext cx="969192" cy="969192"/>
        </a:xfrm>
        <a:prstGeom prst="ellipse">
          <a:avLst/>
        </a:prstGeom>
        <a:solidFill>
          <a:schemeClr val="lt1">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9A5C6-5BB1-4362-900A-7DACB853467A}">
      <dsp:nvSpPr>
        <dsp:cNvPr id="0" name=""/>
        <dsp:cNvSpPr/>
      </dsp:nvSpPr>
      <dsp:spPr>
        <a:xfrm rot="5400000">
          <a:off x="726764" y="1306964"/>
          <a:ext cx="1974425" cy="233801"/>
        </a:xfrm>
        <a:prstGeom prst="rect">
          <a:avLst/>
        </a:prstGeom>
        <a:gradFill rotWithShape="0">
          <a:gsLst>
            <a:gs pos="0">
              <a:srgbClr val="087379">
                <a:hueOff val="0"/>
                <a:satOff val="0"/>
                <a:lumOff val="0"/>
                <a:alphaOff val="0"/>
                <a:tint val="50000"/>
                <a:satMod val="300000"/>
              </a:srgbClr>
            </a:gs>
            <a:gs pos="35000">
              <a:srgbClr val="087379">
                <a:hueOff val="0"/>
                <a:satOff val="0"/>
                <a:lumOff val="0"/>
                <a:alphaOff val="0"/>
                <a:tint val="37000"/>
                <a:satMod val="300000"/>
              </a:srgbClr>
            </a:gs>
            <a:gs pos="100000">
              <a:srgbClr val="08737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288A1B3-99F6-4614-8200-FECFEC797719}">
      <dsp:nvSpPr>
        <dsp:cNvPr id="0" name=""/>
        <dsp:cNvSpPr/>
      </dsp:nvSpPr>
      <dsp:spPr>
        <a:xfrm>
          <a:off x="1190485" y="52106"/>
          <a:ext cx="2597792" cy="1558675"/>
        </a:xfrm>
        <a:prstGeom prst="roundRect">
          <a:avLst>
            <a:gd name="adj" fmla="val 10000"/>
          </a:avLst>
        </a:prstGeom>
        <a:gradFill rotWithShape="0">
          <a:gsLst>
            <a:gs pos="0">
              <a:srgbClr val="087379">
                <a:hueOff val="0"/>
                <a:satOff val="0"/>
                <a:lumOff val="0"/>
                <a:alphaOff val="0"/>
                <a:tint val="50000"/>
                <a:satMod val="300000"/>
              </a:srgbClr>
            </a:gs>
            <a:gs pos="35000">
              <a:srgbClr val="087379">
                <a:hueOff val="0"/>
                <a:satOff val="0"/>
                <a:lumOff val="0"/>
                <a:alphaOff val="0"/>
                <a:tint val="37000"/>
                <a:satMod val="300000"/>
              </a:srgbClr>
            </a:gs>
            <a:gs pos="100000">
              <a:srgbClr val="08737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solidFill>
                <a:srgbClr val="666666"/>
              </a:solidFill>
              <a:latin typeface="Trebuchet MS"/>
              <a:ea typeface="+mn-ea"/>
              <a:cs typeface="+mn-cs"/>
            </a:rPr>
            <a:t>Patient demographics and history entered into workflow.</a:t>
          </a:r>
        </a:p>
        <a:p>
          <a:pPr marL="114300" lvl="1" indent="-114300" algn="l" defTabSz="622300">
            <a:lnSpc>
              <a:spcPct val="90000"/>
            </a:lnSpc>
            <a:spcBef>
              <a:spcPct val="0"/>
            </a:spcBef>
            <a:spcAft>
              <a:spcPct val="15000"/>
            </a:spcAft>
            <a:buChar char="••"/>
          </a:pPr>
          <a:r>
            <a:rPr lang="en-US" sz="1400" kern="1200" dirty="0">
              <a:solidFill>
                <a:srgbClr val="008000"/>
              </a:solidFill>
              <a:latin typeface="Trebuchet MS"/>
              <a:ea typeface="+mn-ea"/>
              <a:cs typeface="+mn-cs"/>
            </a:rPr>
            <a:t>Allergies &amp; conditions</a:t>
          </a:r>
        </a:p>
        <a:p>
          <a:pPr marL="114300" lvl="1" indent="-114300" algn="l" defTabSz="622300">
            <a:lnSpc>
              <a:spcPct val="90000"/>
            </a:lnSpc>
            <a:spcBef>
              <a:spcPct val="0"/>
            </a:spcBef>
            <a:spcAft>
              <a:spcPct val="15000"/>
            </a:spcAft>
            <a:buChar char="••"/>
          </a:pPr>
          <a:r>
            <a:rPr lang="en-US" sz="1400" kern="1200" dirty="0">
              <a:solidFill>
                <a:srgbClr val="008000"/>
              </a:solidFill>
              <a:latin typeface="Trebuchet MS"/>
              <a:ea typeface="+mn-ea"/>
              <a:cs typeface="+mn-cs"/>
            </a:rPr>
            <a:t>Age, weight, &amp; gender</a:t>
          </a:r>
        </a:p>
      </dsp:txBody>
      <dsp:txXfrm>
        <a:off x="1236137" y="97758"/>
        <a:ext cx="2506488" cy="1467371"/>
      </dsp:txXfrm>
    </dsp:sp>
    <dsp:sp modelId="{AD2BE53F-C9D0-4FBC-9E15-D25B4A643B0E}">
      <dsp:nvSpPr>
        <dsp:cNvPr id="0" name=""/>
        <dsp:cNvSpPr/>
      </dsp:nvSpPr>
      <dsp:spPr>
        <a:xfrm rot="5400000">
          <a:off x="684741" y="3331623"/>
          <a:ext cx="2058471" cy="233801"/>
        </a:xfrm>
        <a:prstGeom prst="rect">
          <a:avLst/>
        </a:prstGeom>
        <a:gradFill rotWithShape="0">
          <a:gsLst>
            <a:gs pos="0">
              <a:srgbClr val="087379">
                <a:hueOff val="-1570165"/>
                <a:satOff val="-12513"/>
                <a:lumOff val="6358"/>
                <a:alphaOff val="0"/>
                <a:tint val="50000"/>
                <a:satMod val="300000"/>
              </a:srgbClr>
            </a:gs>
            <a:gs pos="35000">
              <a:srgbClr val="087379">
                <a:hueOff val="-1570165"/>
                <a:satOff val="-12513"/>
                <a:lumOff val="6358"/>
                <a:alphaOff val="0"/>
                <a:tint val="37000"/>
                <a:satMod val="300000"/>
              </a:srgbClr>
            </a:gs>
            <a:gs pos="100000">
              <a:srgbClr val="087379">
                <a:hueOff val="-1570165"/>
                <a:satOff val="-12513"/>
                <a:lumOff val="6358"/>
                <a:alphaOff val="0"/>
                <a:tint val="15000"/>
                <a:satMod val="350000"/>
              </a:srgb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C6C6B7AD-B6AF-4E08-8C63-CC7D1E6CFBF0}">
      <dsp:nvSpPr>
        <dsp:cNvPr id="0" name=""/>
        <dsp:cNvSpPr/>
      </dsp:nvSpPr>
      <dsp:spPr>
        <a:xfrm>
          <a:off x="1181432" y="2000450"/>
          <a:ext cx="2615899" cy="1626914"/>
        </a:xfrm>
        <a:prstGeom prst="roundRect">
          <a:avLst>
            <a:gd name="adj" fmla="val 10000"/>
          </a:avLst>
        </a:prstGeom>
        <a:gradFill rotWithShape="0">
          <a:gsLst>
            <a:gs pos="0">
              <a:srgbClr val="087379">
                <a:hueOff val="-1373895"/>
                <a:satOff val="-10949"/>
                <a:lumOff val="5564"/>
                <a:alphaOff val="0"/>
                <a:tint val="50000"/>
                <a:satMod val="300000"/>
              </a:srgbClr>
            </a:gs>
            <a:gs pos="35000">
              <a:srgbClr val="087379">
                <a:hueOff val="-1373895"/>
                <a:satOff val="-10949"/>
                <a:lumOff val="5564"/>
                <a:alphaOff val="0"/>
                <a:tint val="37000"/>
                <a:satMod val="300000"/>
              </a:srgbClr>
            </a:gs>
            <a:gs pos="100000">
              <a:srgbClr val="087379">
                <a:hueOff val="-1373895"/>
                <a:satOff val="-10949"/>
                <a:lumOff val="5564"/>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solidFill>
                <a:srgbClr val="FF0000"/>
              </a:solidFill>
              <a:latin typeface="Trebuchet MS"/>
              <a:ea typeface="+mn-ea"/>
              <a:cs typeface="+mn-cs"/>
            </a:rPr>
            <a:t>Physician</a:t>
          </a:r>
          <a:r>
            <a:rPr lang="en-US" sz="1400" kern="1200" dirty="0">
              <a:solidFill>
                <a:srgbClr val="666666"/>
              </a:solidFill>
              <a:latin typeface="Trebuchet MS"/>
              <a:ea typeface="+mn-ea"/>
              <a:cs typeface="+mn-cs"/>
            </a:rPr>
            <a:t> researches drug information.</a:t>
          </a:r>
        </a:p>
        <a:p>
          <a:pPr marL="114300" lvl="1" indent="-114300" algn="l" defTabSz="533400">
            <a:lnSpc>
              <a:spcPct val="90000"/>
            </a:lnSpc>
            <a:spcBef>
              <a:spcPct val="0"/>
            </a:spcBef>
            <a:spcAft>
              <a:spcPct val="15000"/>
            </a:spcAft>
            <a:buChar char="••"/>
          </a:pPr>
          <a:r>
            <a:rPr lang="en-US" sz="1200" kern="1200" dirty="0">
              <a:solidFill>
                <a:srgbClr val="008000"/>
              </a:solidFill>
              <a:latin typeface="Trebuchet MS"/>
              <a:ea typeface="+mn-ea"/>
              <a:cs typeface="+mn-cs"/>
            </a:rPr>
            <a:t>Verify treatment dose</a:t>
          </a:r>
        </a:p>
        <a:p>
          <a:pPr marL="114300" lvl="1" indent="-114300" algn="l" defTabSz="533400">
            <a:lnSpc>
              <a:spcPct val="90000"/>
            </a:lnSpc>
            <a:spcBef>
              <a:spcPct val="0"/>
            </a:spcBef>
            <a:spcAft>
              <a:spcPct val="15000"/>
            </a:spcAft>
            <a:buChar char="••"/>
          </a:pPr>
          <a:r>
            <a:rPr lang="en-US" sz="1200" kern="1200" dirty="0">
              <a:solidFill>
                <a:srgbClr val="008000"/>
              </a:solidFill>
              <a:latin typeface="Trebuchet MS"/>
              <a:ea typeface="+mn-ea"/>
              <a:cs typeface="+mn-cs"/>
            </a:rPr>
            <a:t>Check contraindications, warnings, &amp; adverse events</a:t>
          </a:r>
        </a:p>
        <a:p>
          <a:pPr marL="114300" lvl="1" indent="-114300" algn="l" defTabSz="533400">
            <a:lnSpc>
              <a:spcPct val="90000"/>
            </a:lnSpc>
            <a:spcBef>
              <a:spcPct val="0"/>
            </a:spcBef>
            <a:spcAft>
              <a:spcPct val="15000"/>
            </a:spcAft>
            <a:buChar char="••"/>
          </a:pPr>
          <a:r>
            <a:rPr lang="en-US" sz="1200" kern="1200" dirty="0">
              <a:solidFill>
                <a:srgbClr val="008000"/>
              </a:solidFill>
              <a:latin typeface="Trebuchet MS"/>
              <a:ea typeface="+mn-ea"/>
              <a:cs typeface="+mn-cs"/>
            </a:rPr>
            <a:t>Reference recent literature/CPGs</a:t>
          </a:r>
        </a:p>
        <a:p>
          <a:pPr marL="114300" lvl="1" indent="-114300" algn="l" defTabSz="533400">
            <a:lnSpc>
              <a:spcPct val="90000"/>
            </a:lnSpc>
            <a:spcBef>
              <a:spcPct val="0"/>
            </a:spcBef>
            <a:spcAft>
              <a:spcPct val="15000"/>
            </a:spcAft>
            <a:buChar char="••"/>
          </a:pPr>
          <a:r>
            <a:rPr lang="en-US" sz="1200" kern="1200" dirty="0">
              <a:solidFill>
                <a:srgbClr val="008000"/>
              </a:solidFill>
              <a:latin typeface="Trebuchet MS"/>
              <a:ea typeface="+mn-ea"/>
              <a:cs typeface="+mn-cs"/>
            </a:rPr>
            <a:t>And more!</a:t>
          </a:r>
        </a:p>
      </dsp:txBody>
      <dsp:txXfrm>
        <a:off x="1229083" y="2048101"/>
        <a:ext cx="2520597" cy="1531612"/>
      </dsp:txXfrm>
    </dsp:sp>
    <dsp:sp modelId="{AAABC2B2-BD5B-44EF-97FE-AF3144D1BF7C}">
      <dsp:nvSpPr>
        <dsp:cNvPr id="0" name=""/>
        <dsp:cNvSpPr/>
      </dsp:nvSpPr>
      <dsp:spPr>
        <a:xfrm rot="79579">
          <a:off x="1713513" y="4409634"/>
          <a:ext cx="3461111" cy="233801"/>
        </a:xfrm>
        <a:prstGeom prst="rect">
          <a:avLst/>
        </a:prstGeom>
        <a:gradFill rotWithShape="0">
          <a:gsLst>
            <a:gs pos="0">
              <a:srgbClr val="087379">
                <a:hueOff val="-3140331"/>
                <a:satOff val="-25025"/>
                <a:lumOff val="12717"/>
                <a:alphaOff val="0"/>
                <a:tint val="50000"/>
                <a:satMod val="300000"/>
              </a:srgbClr>
            </a:gs>
            <a:gs pos="35000">
              <a:srgbClr val="087379">
                <a:hueOff val="-3140331"/>
                <a:satOff val="-25025"/>
                <a:lumOff val="12717"/>
                <a:alphaOff val="0"/>
                <a:tint val="37000"/>
                <a:satMod val="300000"/>
              </a:srgbClr>
            </a:gs>
            <a:gs pos="100000">
              <a:srgbClr val="087379">
                <a:hueOff val="-3140331"/>
                <a:satOff val="-25025"/>
                <a:lumOff val="12717"/>
                <a:alphaOff val="0"/>
                <a:tint val="15000"/>
                <a:satMod val="350000"/>
              </a:srgb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5E0086F-61F8-4D36-B67F-3090128D0533}">
      <dsp:nvSpPr>
        <dsp:cNvPr id="0" name=""/>
        <dsp:cNvSpPr/>
      </dsp:nvSpPr>
      <dsp:spPr>
        <a:xfrm>
          <a:off x="1190485" y="4017034"/>
          <a:ext cx="2597792" cy="1727620"/>
        </a:xfrm>
        <a:prstGeom prst="roundRect">
          <a:avLst>
            <a:gd name="adj" fmla="val 10000"/>
          </a:avLst>
        </a:prstGeom>
        <a:gradFill rotWithShape="0">
          <a:gsLst>
            <a:gs pos="0">
              <a:srgbClr val="087379">
                <a:hueOff val="-2747789"/>
                <a:satOff val="-21897"/>
                <a:lumOff val="11127"/>
                <a:alphaOff val="0"/>
                <a:tint val="50000"/>
                <a:satMod val="300000"/>
              </a:srgbClr>
            </a:gs>
            <a:gs pos="35000">
              <a:srgbClr val="087379">
                <a:hueOff val="-2747789"/>
                <a:satOff val="-21897"/>
                <a:lumOff val="11127"/>
                <a:alphaOff val="0"/>
                <a:tint val="37000"/>
                <a:satMod val="300000"/>
              </a:srgbClr>
            </a:gs>
            <a:gs pos="100000">
              <a:srgbClr val="087379">
                <a:hueOff val="-2747789"/>
                <a:satOff val="-21897"/>
                <a:lumOff val="11127"/>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solidFill>
                <a:srgbClr val="FF0000"/>
              </a:solidFill>
              <a:latin typeface="Trebuchet MS"/>
              <a:ea typeface="+mn-ea"/>
              <a:cs typeface="+mn-cs"/>
            </a:rPr>
            <a:t>Physician</a:t>
          </a:r>
          <a:r>
            <a:rPr lang="en-US" sz="1400" kern="1200" dirty="0">
              <a:solidFill>
                <a:srgbClr val="666666"/>
              </a:solidFill>
              <a:latin typeface="Trebuchet MS"/>
              <a:ea typeface="+mn-ea"/>
              <a:cs typeface="+mn-cs"/>
            </a:rPr>
            <a:t> orders medication, prompting drug screening.</a:t>
          </a:r>
        </a:p>
        <a:p>
          <a:pPr marL="114300" lvl="1" indent="-114300" algn="l" defTabSz="533400">
            <a:lnSpc>
              <a:spcPct val="90000"/>
            </a:lnSpc>
            <a:spcBef>
              <a:spcPct val="0"/>
            </a:spcBef>
            <a:spcAft>
              <a:spcPct val="15000"/>
            </a:spcAft>
            <a:buChar char="••"/>
          </a:pPr>
          <a:r>
            <a:rPr lang="en-US" sz="1200" kern="1200" dirty="0">
              <a:solidFill>
                <a:srgbClr val="008000"/>
              </a:solidFill>
              <a:latin typeface="Trebuchet MS"/>
              <a:ea typeface="+mn-ea"/>
              <a:cs typeface="+mn-cs"/>
            </a:rPr>
            <a:t>Interactions</a:t>
          </a:r>
        </a:p>
        <a:p>
          <a:pPr marL="114300" lvl="1" indent="-114300" algn="l" defTabSz="533400">
            <a:lnSpc>
              <a:spcPct val="90000"/>
            </a:lnSpc>
            <a:spcBef>
              <a:spcPct val="0"/>
            </a:spcBef>
            <a:spcAft>
              <a:spcPct val="15000"/>
            </a:spcAft>
            <a:buChar char="••"/>
          </a:pPr>
          <a:r>
            <a:rPr lang="en-US" sz="1200" kern="1200" dirty="0">
              <a:solidFill>
                <a:srgbClr val="008000"/>
              </a:solidFill>
              <a:latin typeface="Trebuchet MS"/>
              <a:ea typeface="+mn-ea"/>
              <a:cs typeface="+mn-cs"/>
            </a:rPr>
            <a:t>Allergies</a:t>
          </a:r>
        </a:p>
        <a:p>
          <a:pPr marL="114300" lvl="1" indent="-114300" algn="l" defTabSz="533400">
            <a:lnSpc>
              <a:spcPct val="90000"/>
            </a:lnSpc>
            <a:spcBef>
              <a:spcPct val="0"/>
            </a:spcBef>
            <a:spcAft>
              <a:spcPct val="15000"/>
            </a:spcAft>
            <a:buChar char="••"/>
          </a:pPr>
          <a:r>
            <a:rPr lang="en-US" sz="1200" kern="1200" dirty="0">
              <a:solidFill>
                <a:srgbClr val="008000"/>
              </a:solidFill>
              <a:latin typeface="Trebuchet MS"/>
              <a:ea typeface="+mn-ea"/>
              <a:cs typeface="+mn-cs"/>
            </a:rPr>
            <a:t>Dose Ranges</a:t>
          </a:r>
        </a:p>
        <a:p>
          <a:pPr marL="114300" lvl="1" indent="-114300" algn="l" defTabSz="533400">
            <a:lnSpc>
              <a:spcPct val="90000"/>
            </a:lnSpc>
            <a:spcBef>
              <a:spcPct val="0"/>
            </a:spcBef>
            <a:spcAft>
              <a:spcPct val="15000"/>
            </a:spcAft>
            <a:buChar char="••"/>
          </a:pPr>
          <a:r>
            <a:rPr lang="en-US" sz="1200" kern="1200" dirty="0">
              <a:solidFill>
                <a:srgbClr val="008000"/>
              </a:solidFill>
              <a:latin typeface="Trebuchet MS"/>
              <a:ea typeface="+mn-ea"/>
              <a:cs typeface="+mn-cs"/>
            </a:rPr>
            <a:t>Duplicate Therapy</a:t>
          </a:r>
        </a:p>
        <a:p>
          <a:pPr marL="114300" lvl="1" indent="-114300" algn="l" defTabSz="533400">
            <a:lnSpc>
              <a:spcPct val="90000"/>
            </a:lnSpc>
            <a:spcBef>
              <a:spcPct val="0"/>
            </a:spcBef>
            <a:spcAft>
              <a:spcPct val="15000"/>
            </a:spcAft>
            <a:buChar char="••"/>
          </a:pPr>
          <a:r>
            <a:rPr lang="en-US" sz="1200" kern="1200" dirty="0">
              <a:solidFill>
                <a:srgbClr val="008000"/>
              </a:solidFill>
              <a:latin typeface="Trebuchet MS"/>
              <a:ea typeface="+mn-ea"/>
              <a:cs typeface="+mn-cs"/>
            </a:rPr>
            <a:t>And more!</a:t>
          </a:r>
        </a:p>
      </dsp:txBody>
      <dsp:txXfrm>
        <a:off x="1241085" y="4067634"/>
        <a:ext cx="2496592" cy="1626420"/>
      </dsp:txXfrm>
    </dsp:sp>
    <dsp:sp modelId="{566ED851-A5AA-4B75-BD7B-358FCF06F9F8}">
      <dsp:nvSpPr>
        <dsp:cNvPr id="0" name=""/>
        <dsp:cNvSpPr/>
      </dsp:nvSpPr>
      <dsp:spPr>
        <a:xfrm rot="16200000">
          <a:off x="4136611" y="3404274"/>
          <a:ext cx="2082966" cy="233801"/>
        </a:xfrm>
        <a:prstGeom prst="rect">
          <a:avLst/>
        </a:prstGeom>
        <a:gradFill rotWithShape="0">
          <a:gsLst>
            <a:gs pos="0">
              <a:srgbClr val="087379">
                <a:hueOff val="-4710496"/>
                <a:satOff val="-37538"/>
                <a:lumOff val="19075"/>
                <a:alphaOff val="0"/>
                <a:tint val="50000"/>
                <a:satMod val="300000"/>
              </a:srgbClr>
            </a:gs>
            <a:gs pos="35000">
              <a:srgbClr val="087379">
                <a:hueOff val="-4710496"/>
                <a:satOff val="-37538"/>
                <a:lumOff val="19075"/>
                <a:alphaOff val="0"/>
                <a:tint val="37000"/>
                <a:satMod val="300000"/>
              </a:srgbClr>
            </a:gs>
            <a:gs pos="100000">
              <a:srgbClr val="087379">
                <a:hueOff val="-4710496"/>
                <a:satOff val="-37538"/>
                <a:lumOff val="19075"/>
                <a:alphaOff val="0"/>
                <a:tint val="15000"/>
                <a:satMod val="350000"/>
              </a:srgb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826D717-06B3-4060-91D9-0BD251714766}">
      <dsp:nvSpPr>
        <dsp:cNvPr id="0" name=""/>
        <dsp:cNvSpPr/>
      </dsp:nvSpPr>
      <dsp:spPr>
        <a:xfrm>
          <a:off x="4654603" y="4185979"/>
          <a:ext cx="2597792" cy="1558675"/>
        </a:xfrm>
        <a:prstGeom prst="roundRect">
          <a:avLst>
            <a:gd name="adj" fmla="val 10000"/>
          </a:avLst>
        </a:prstGeom>
        <a:gradFill rotWithShape="0">
          <a:gsLst>
            <a:gs pos="0">
              <a:srgbClr val="087379">
                <a:hueOff val="-4121684"/>
                <a:satOff val="-32846"/>
                <a:lumOff val="16691"/>
                <a:alphaOff val="0"/>
                <a:tint val="50000"/>
                <a:satMod val="300000"/>
              </a:srgbClr>
            </a:gs>
            <a:gs pos="35000">
              <a:srgbClr val="087379">
                <a:hueOff val="-4121684"/>
                <a:satOff val="-32846"/>
                <a:lumOff val="16691"/>
                <a:alphaOff val="0"/>
                <a:tint val="37000"/>
                <a:satMod val="300000"/>
              </a:srgbClr>
            </a:gs>
            <a:gs pos="100000">
              <a:srgbClr val="087379">
                <a:hueOff val="-4121684"/>
                <a:satOff val="-32846"/>
                <a:lumOff val="16691"/>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solidFill>
                <a:srgbClr val="FF0000"/>
              </a:solidFill>
              <a:latin typeface="Trebuchet MS"/>
              <a:ea typeface="+mn-ea"/>
              <a:cs typeface="+mn-cs"/>
            </a:rPr>
            <a:t>Physician</a:t>
          </a:r>
          <a:r>
            <a:rPr lang="en-US" sz="1600" kern="1200" dirty="0">
              <a:solidFill>
                <a:srgbClr val="666666"/>
              </a:solidFill>
              <a:latin typeface="Trebuchet MS"/>
              <a:ea typeface="+mn-ea"/>
              <a:cs typeface="+mn-cs"/>
            </a:rPr>
            <a:t> evaluates physician-level alerts and determines a treatment plan.</a:t>
          </a:r>
        </a:p>
      </dsp:txBody>
      <dsp:txXfrm>
        <a:off x="4700255" y="4231631"/>
        <a:ext cx="2506488" cy="1467371"/>
      </dsp:txXfrm>
    </dsp:sp>
    <dsp:sp modelId="{279C71C8-DCDC-494C-9BFE-CE69EA464ADA}">
      <dsp:nvSpPr>
        <dsp:cNvPr id="0" name=""/>
        <dsp:cNvSpPr/>
      </dsp:nvSpPr>
      <dsp:spPr>
        <a:xfrm rot="16200000">
          <a:off x="4136611" y="1311996"/>
          <a:ext cx="2082966" cy="233801"/>
        </a:xfrm>
        <a:prstGeom prst="rect">
          <a:avLst/>
        </a:prstGeom>
        <a:gradFill rotWithShape="0">
          <a:gsLst>
            <a:gs pos="0">
              <a:srgbClr val="087379">
                <a:hueOff val="-6280661"/>
                <a:satOff val="-50050"/>
                <a:lumOff val="25434"/>
                <a:alphaOff val="0"/>
                <a:tint val="50000"/>
                <a:satMod val="300000"/>
              </a:srgbClr>
            </a:gs>
            <a:gs pos="35000">
              <a:srgbClr val="087379">
                <a:hueOff val="-6280661"/>
                <a:satOff val="-50050"/>
                <a:lumOff val="25434"/>
                <a:alphaOff val="0"/>
                <a:tint val="37000"/>
                <a:satMod val="300000"/>
              </a:srgbClr>
            </a:gs>
            <a:gs pos="100000">
              <a:srgbClr val="087379">
                <a:hueOff val="-6280661"/>
                <a:satOff val="-50050"/>
                <a:lumOff val="25434"/>
                <a:alphaOff val="0"/>
                <a:tint val="15000"/>
                <a:satMod val="350000"/>
              </a:srgb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A8D3D31-AA4C-47EE-8EAE-0A9495B82799}">
      <dsp:nvSpPr>
        <dsp:cNvPr id="0" name=""/>
        <dsp:cNvSpPr/>
      </dsp:nvSpPr>
      <dsp:spPr>
        <a:xfrm>
          <a:off x="4654603" y="1951212"/>
          <a:ext cx="2597792" cy="1845097"/>
        </a:xfrm>
        <a:prstGeom prst="roundRect">
          <a:avLst>
            <a:gd name="adj" fmla="val 10000"/>
          </a:avLst>
        </a:prstGeom>
        <a:gradFill rotWithShape="0">
          <a:gsLst>
            <a:gs pos="0">
              <a:srgbClr val="087379">
                <a:hueOff val="-5495578"/>
                <a:satOff val="-43794"/>
                <a:lumOff val="22254"/>
                <a:alphaOff val="0"/>
                <a:tint val="50000"/>
                <a:satMod val="300000"/>
              </a:srgbClr>
            </a:gs>
            <a:gs pos="35000">
              <a:srgbClr val="087379">
                <a:hueOff val="-5495578"/>
                <a:satOff val="-43794"/>
                <a:lumOff val="22254"/>
                <a:alphaOff val="0"/>
                <a:tint val="37000"/>
                <a:satMod val="300000"/>
              </a:srgbClr>
            </a:gs>
            <a:gs pos="100000">
              <a:srgbClr val="087379">
                <a:hueOff val="-5495578"/>
                <a:satOff val="-43794"/>
                <a:lumOff val="22254"/>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solidFill>
                <a:srgbClr val="666666"/>
              </a:solidFill>
              <a:latin typeface="Trebuchet MS"/>
              <a:ea typeface="+mn-ea"/>
              <a:cs typeface="+mn-cs"/>
            </a:rPr>
            <a:t>Drug order is received by the </a:t>
          </a:r>
          <a:r>
            <a:rPr lang="en-US" sz="1400" kern="1200" dirty="0">
              <a:solidFill>
                <a:srgbClr val="FF0000"/>
              </a:solidFill>
              <a:latin typeface="Trebuchet MS"/>
              <a:ea typeface="+mn-ea"/>
              <a:cs typeface="+mn-cs"/>
            </a:rPr>
            <a:t>pharmacist</a:t>
          </a:r>
          <a:r>
            <a:rPr lang="en-US" sz="1400" kern="1200" dirty="0">
              <a:solidFill>
                <a:srgbClr val="666666"/>
              </a:solidFill>
              <a:latin typeface="Trebuchet MS"/>
              <a:ea typeface="+mn-ea"/>
              <a:cs typeface="+mn-cs"/>
            </a:rPr>
            <a:t>, who evaluates any pharmacy-level alerts.</a:t>
          </a:r>
        </a:p>
        <a:p>
          <a:pPr marL="114300" lvl="1" indent="-114300" algn="l" defTabSz="622300">
            <a:lnSpc>
              <a:spcPct val="90000"/>
            </a:lnSpc>
            <a:spcBef>
              <a:spcPct val="0"/>
            </a:spcBef>
            <a:spcAft>
              <a:spcPct val="15000"/>
            </a:spcAft>
            <a:buChar char="••"/>
          </a:pPr>
          <a:r>
            <a:rPr lang="en-US" sz="1400" kern="1200" dirty="0">
              <a:solidFill>
                <a:srgbClr val="008000"/>
              </a:solidFill>
              <a:latin typeface="Trebuchet MS"/>
              <a:ea typeface="+mn-ea"/>
              <a:cs typeface="+mn-cs"/>
            </a:rPr>
            <a:t>Formulary status</a:t>
          </a:r>
        </a:p>
        <a:p>
          <a:pPr marL="114300" lvl="1" indent="-114300" algn="l" defTabSz="622300">
            <a:lnSpc>
              <a:spcPct val="90000"/>
            </a:lnSpc>
            <a:spcBef>
              <a:spcPct val="0"/>
            </a:spcBef>
            <a:spcAft>
              <a:spcPct val="15000"/>
            </a:spcAft>
            <a:buChar char="••"/>
          </a:pPr>
          <a:r>
            <a:rPr lang="en-US" sz="1400" kern="1200" dirty="0">
              <a:solidFill>
                <a:srgbClr val="008000"/>
              </a:solidFill>
              <a:latin typeface="Trebuchet MS"/>
              <a:ea typeface="+mn-ea"/>
              <a:cs typeface="+mn-cs"/>
            </a:rPr>
            <a:t>Drug shortages</a:t>
          </a:r>
        </a:p>
        <a:p>
          <a:pPr marL="114300" lvl="1" indent="-114300" algn="l" defTabSz="622300">
            <a:lnSpc>
              <a:spcPct val="90000"/>
            </a:lnSpc>
            <a:spcBef>
              <a:spcPct val="0"/>
            </a:spcBef>
            <a:spcAft>
              <a:spcPct val="15000"/>
            </a:spcAft>
            <a:buChar char="••"/>
          </a:pPr>
          <a:r>
            <a:rPr lang="en-US" sz="1400" kern="1200" dirty="0">
              <a:solidFill>
                <a:srgbClr val="008000"/>
              </a:solidFill>
              <a:latin typeface="Trebuchet MS"/>
              <a:ea typeface="+mn-ea"/>
              <a:cs typeface="+mn-cs"/>
            </a:rPr>
            <a:t>And more!</a:t>
          </a:r>
        </a:p>
      </dsp:txBody>
      <dsp:txXfrm>
        <a:off x="4708644" y="2005253"/>
        <a:ext cx="2489710" cy="1737015"/>
      </dsp:txXfrm>
    </dsp:sp>
    <dsp:sp modelId="{A0A4B00C-2B6A-42D3-9F6B-12048EF478BC}">
      <dsp:nvSpPr>
        <dsp:cNvPr id="0" name=""/>
        <dsp:cNvSpPr/>
      </dsp:nvSpPr>
      <dsp:spPr>
        <a:xfrm rot="234513">
          <a:off x="5174067" y="388543"/>
          <a:ext cx="3463119" cy="233801"/>
        </a:xfrm>
        <a:prstGeom prst="rect">
          <a:avLst/>
        </a:prstGeom>
        <a:gradFill rotWithShape="0">
          <a:gsLst>
            <a:gs pos="0">
              <a:srgbClr val="087379">
                <a:hueOff val="-7850826"/>
                <a:satOff val="-62563"/>
                <a:lumOff val="31792"/>
                <a:alphaOff val="0"/>
                <a:tint val="50000"/>
                <a:satMod val="300000"/>
              </a:srgbClr>
            </a:gs>
            <a:gs pos="35000">
              <a:srgbClr val="087379">
                <a:hueOff val="-7850826"/>
                <a:satOff val="-62563"/>
                <a:lumOff val="31792"/>
                <a:alphaOff val="0"/>
                <a:tint val="37000"/>
                <a:satMod val="300000"/>
              </a:srgbClr>
            </a:gs>
            <a:gs pos="100000">
              <a:srgbClr val="087379">
                <a:hueOff val="-7850826"/>
                <a:satOff val="-62563"/>
                <a:lumOff val="31792"/>
                <a:alphaOff val="0"/>
                <a:tint val="15000"/>
                <a:satMod val="350000"/>
              </a:srgb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1363803-9778-42F1-A8BE-0C51ACB59C4F}">
      <dsp:nvSpPr>
        <dsp:cNvPr id="0" name=""/>
        <dsp:cNvSpPr/>
      </dsp:nvSpPr>
      <dsp:spPr>
        <a:xfrm>
          <a:off x="4654603" y="2867"/>
          <a:ext cx="2597792" cy="1558675"/>
        </a:xfrm>
        <a:prstGeom prst="roundRect">
          <a:avLst>
            <a:gd name="adj" fmla="val 10000"/>
          </a:avLst>
        </a:prstGeom>
        <a:gradFill rotWithShape="0">
          <a:gsLst>
            <a:gs pos="0">
              <a:srgbClr val="087379">
                <a:hueOff val="-6869473"/>
                <a:satOff val="-54743"/>
                <a:lumOff val="27818"/>
                <a:alphaOff val="0"/>
                <a:tint val="50000"/>
                <a:satMod val="300000"/>
              </a:srgbClr>
            </a:gs>
            <a:gs pos="35000">
              <a:srgbClr val="087379">
                <a:hueOff val="-6869473"/>
                <a:satOff val="-54743"/>
                <a:lumOff val="27818"/>
                <a:alphaOff val="0"/>
                <a:tint val="37000"/>
                <a:satMod val="300000"/>
              </a:srgbClr>
            </a:gs>
            <a:gs pos="100000">
              <a:srgbClr val="087379">
                <a:hueOff val="-6869473"/>
                <a:satOff val="-54743"/>
                <a:lumOff val="27818"/>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a:solidFill>
                <a:srgbClr val="FF0000"/>
              </a:solidFill>
              <a:latin typeface="Trebuchet MS"/>
              <a:ea typeface="+mn-ea"/>
              <a:cs typeface="+mn-cs"/>
            </a:rPr>
            <a:t>Pharmacist</a:t>
          </a:r>
          <a:r>
            <a:rPr lang="en-US" sz="1400" kern="1200" dirty="0">
              <a:solidFill>
                <a:srgbClr val="666666"/>
              </a:solidFill>
              <a:latin typeface="Trebuchet MS"/>
              <a:ea typeface="+mn-ea"/>
              <a:cs typeface="+mn-cs"/>
            </a:rPr>
            <a:t> researches alternative therapy options and dispenses appropriate therapy</a:t>
          </a:r>
          <a:r>
            <a:rPr lang="en-US" sz="1100" kern="1200" dirty="0">
              <a:solidFill>
                <a:srgbClr val="666666"/>
              </a:solidFill>
              <a:latin typeface="Trebuchet MS"/>
              <a:ea typeface="+mn-ea"/>
              <a:cs typeface="+mn-cs"/>
            </a:rPr>
            <a:t>.</a:t>
          </a:r>
        </a:p>
      </dsp:txBody>
      <dsp:txXfrm>
        <a:off x="4700255" y="48519"/>
        <a:ext cx="2506488" cy="1467371"/>
      </dsp:txXfrm>
    </dsp:sp>
    <dsp:sp modelId="{C9E69FA0-B11B-4A9D-A367-6DBA7257444E}">
      <dsp:nvSpPr>
        <dsp:cNvPr id="0" name=""/>
        <dsp:cNvSpPr/>
      </dsp:nvSpPr>
      <dsp:spPr>
        <a:xfrm rot="5400000">
          <a:off x="7540956" y="1609117"/>
          <a:ext cx="2184405" cy="233801"/>
        </a:xfrm>
        <a:prstGeom prst="rect">
          <a:avLst/>
        </a:prstGeom>
        <a:gradFill rotWithShape="0">
          <a:gsLst>
            <a:gs pos="0">
              <a:srgbClr val="087379">
                <a:hueOff val="-9420992"/>
                <a:satOff val="-75075"/>
                <a:lumOff val="38151"/>
                <a:alphaOff val="0"/>
                <a:tint val="50000"/>
                <a:satMod val="300000"/>
              </a:srgbClr>
            </a:gs>
            <a:gs pos="35000">
              <a:srgbClr val="087379">
                <a:hueOff val="-9420992"/>
                <a:satOff val="-75075"/>
                <a:lumOff val="38151"/>
                <a:alphaOff val="0"/>
                <a:tint val="37000"/>
                <a:satMod val="300000"/>
              </a:srgbClr>
            </a:gs>
            <a:gs pos="100000">
              <a:srgbClr val="087379">
                <a:hueOff val="-9420992"/>
                <a:satOff val="-75075"/>
                <a:lumOff val="38151"/>
                <a:alphaOff val="0"/>
                <a:tint val="15000"/>
                <a:satMod val="350000"/>
              </a:srgb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8732744-C73C-4EFF-A3EC-4190C266B872}">
      <dsp:nvSpPr>
        <dsp:cNvPr id="0" name=""/>
        <dsp:cNvSpPr/>
      </dsp:nvSpPr>
      <dsp:spPr>
        <a:xfrm>
          <a:off x="8109667" y="2867"/>
          <a:ext cx="2597792" cy="2049003"/>
        </a:xfrm>
        <a:prstGeom prst="roundRect">
          <a:avLst>
            <a:gd name="adj" fmla="val 10000"/>
          </a:avLst>
        </a:prstGeom>
        <a:gradFill rotWithShape="0">
          <a:gsLst>
            <a:gs pos="0">
              <a:srgbClr val="087379">
                <a:hueOff val="-8243368"/>
                <a:satOff val="-65691"/>
                <a:lumOff val="33382"/>
                <a:alphaOff val="0"/>
                <a:tint val="50000"/>
                <a:satMod val="300000"/>
              </a:srgbClr>
            </a:gs>
            <a:gs pos="35000">
              <a:srgbClr val="087379">
                <a:hueOff val="-8243368"/>
                <a:satOff val="-65691"/>
                <a:lumOff val="33382"/>
                <a:alphaOff val="0"/>
                <a:tint val="37000"/>
                <a:satMod val="300000"/>
              </a:srgbClr>
            </a:gs>
            <a:gs pos="100000">
              <a:srgbClr val="087379">
                <a:hueOff val="-8243368"/>
                <a:satOff val="-65691"/>
                <a:lumOff val="33382"/>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solidFill>
                <a:srgbClr val="FF0000"/>
              </a:solidFill>
              <a:latin typeface="Trebuchet MS"/>
              <a:ea typeface="+mn-ea"/>
              <a:cs typeface="+mn-cs"/>
            </a:rPr>
            <a:t>Nurse</a:t>
          </a:r>
          <a:r>
            <a:rPr lang="en-US" sz="1400" kern="1200" dirty="0">
              <a:solidFill>
                <a:srgbClr val="666666"/>
              </a:solidFill>
              <a:latin typeface="Trebuchet MS"/>
              <a:ea typeface="+mn-ea"/>
              <a:cs typeface="+mn-cs"/>
            </a:rPr>
            <a:t> reviews the medication order, records administrations on the </a:t>
          </a:r>
          <a:r>
            <a:rPr lang="en-US" sz="1400" kern="1200" dirty="0" err="1">
              <a:solidFill>
                <a:srgbClr val="666666"/>
              </a:solidFill>
              <a:latin typeface="Trebuchet MS"/>
              <a:ea typeface="+mn-ea"/>
              <a:cs typeface="+mn-cs"/>
            </a:rPr>
            <a:t>eMAR</a:t>
          </a:r>
          <a:r>
            <a:rPr lang="en-US" sz="1400" kern="1200" dirty="0">
              <a:solidFill>
                <a:srgbClr val="666666"/>
              </a:solidFill>
              <a:latin typeface="Trebuchet MS"/>
              <a:ea typeface="+mn-ea"/>
              <a:cs typeface="+mn-cs"/>
            </a:rPr>
            <a:t>, and evaluates any nurse-level alerts.</a:t>
          </a:r>
        </a:p>
        <a:p>
          <a:pPr marL="114300" lvl="1" indent="-114300" algn="l" defTabSz="533400">
            <a:lnSpc>
              <a:spcPct val="90000"/>
            </a:lnSpc>
            <a:spcBef>
              <a:spcPct val="0"/>
            </a:spcBef>
            <a:spcAft>
              <a:spcPct val="15000"/>
            </a:spcAft>
            <a:buChar char="••"/>
          </a:pPr>
          <a:r>
            <a:rPr lang="en-US" sz="1200" kern="1200" dirty="0">
              <a:solidFill>
                <a:srgbClr val="008000"/>
              </a:solidFill>
              <a:latin typeface="Trebuchet MS"/>
              <a:ea typeface="+mn-ea"/>
              <a:cs typeface="+mn-cs"/>
            </a:rPr>
            <a:t>I.V. compatibility</a:t>
          </a:r>
        </a:p>
        <a:p>
          <a:pPr marL="114300" lvl="1" indent="-114300" algn="l" defTabSz="533400">
            <a:lnSpc>
              <a:spcPct val="90000"/>
            </a:lnSpc>
            <a:spcBef>
              <a:spcPct val="0"/>
            </a:spcBef>
            <a:spcAft>
              <a:spcPct val="15000"/>
            </a:spcAft>
            <a:buChar char="••"/>
          </a:pPr>
          <a:r>
            <a:rPr lang="en-US" sz="1200" kern="1200" dirty="0">
              <a:solidFill>
                <a:srgbClr val="008000"/>
              </a:solidFill>
              <a:latin typeface="Trebuchet MS"/>
              <a:ea typeface="+mn-ea"/>
              <a:cs typeface="+mn-cs"/>
            </a:rPr>
            <a:t>Screening stat drugs</a:t>
          </a:r>
        </a:p>
        <a:p>
          <a:pPr marL="114300" lvl="1" indent="-114300" algn="l" defTabSz="533400">
            <a:lnSpc>
              <a:spcPct val="90000"/>
            </a:lnSpc>
            <a:spcBef>
              <a:spcPct val="0"/>
            </a:spcBef>
            <a:spcAft>
              <a:spcPct val="15000"/>
            </a:spcAft>
            <a:buChar char="••"/>
          </a:pPr>
          <a:r>
            <a:rPr lang="en-US" sz="1200" kern="1200" dirty="0">
              <a:solidFill>
                <a:srgbClr val="008000"/>
              </a:solidFill>
              <a:latin typeface="Trebuchet MS"/>
              <a:ea typeface="+mn-ea"/>
              <a:cs typeface="+mn-cs"/>
            </a:rPr>
            <a:t>PRN daily dose checking</a:t>
          </a:r>
        </a:p>
        <a:p>
          <a:pPr marL="114300" lvl="1" indent="-114300" algn="l" defTabSz="533400">
            <a:lnSpc>
              <a:spcPct val="90000"/>
            </a:lnSpc>
            <a:spcBef>
              <a:spcPct val="0"/>
            </a:spcBef>
            <a:spcAft>
              <a:spcPct val="15000"/>
            </a:spcAft>
            <a:buChar char="••"/>
          </a:pPr>
          <a:r>
            <a:rPr lang="en-US" sz="1200" kern="1200" dirty="0">
              <a:solidFill>
                <a:srgbClr val="008000"/>
              </a:solidFill>
              <a:latin typeface="Trebuchet MS"/>
              <a:ea typeface="+mn-ea"/>
              <a:cs typeface="+mn-cs"/>
            </a:rPr>
            <a:t>And more!</a:t>
          </a:r>
        </a:p>
      </dsp:txBody>
      <dsp:txXfrm>
        <a:off x="8169680" y="62880"/>
        <a:ext cx="2477766" cy="1928977"/>
      </dsp:txXfrm>
    </dsp:sp>
    <dsp:sp modelId="{377ACF81-CB61-49E5-BF4B-EA235FAB0CC5}">
      <dsp:nvSpPr>
        <dsp:cNvPr id="0" name=""/>
        <dsp:cNvSpPr/>
      </dsp:nvSpPr>
      <dsp:spPr>
        <a:xfrm rot="5400000">
          <a:off x="7723544" y="3618800"/>
          <a:ext cx="1819229" cy="233801"/>
        </a:xfrm>
        <a:prstGeom prst="rect">
          <a:avLst/>
        </a:prstGeom>
        <a:gradFill rotWithShape="0">
          <a:gsLst>
            <a:gs pos="0">
              <a:srgbClr val="087379">
                <a:hueOff val="-10991157"/>
                <a:satOff val="-87588"/>
                <a:lumOff val="44509"/>
                <a:alphaOff val="0"/>
                <a:tint val="50000"/>
                <a:satMod val="300000"/>
              </a:srgbClr>
            </a:gs>
            <a:gs pos="35000">
              <a:srgbClr val="087379">
                <a:hueOff val="-10991157"/>
                <a:satOff val="-87588"/>
                <a:lumOff val="44509"/>
                <a:alphaOff val="0"/>
                <a:tint val="37000"/>
                <a:satMod val="300000"/>
              </a:srgbClr>
            </a:gs>
            <a:gs pos="100000">
              <a:srgbClr val="087379">
                <a:hueOff val="-10991157"/>
                <a:satOff val="-87588"/>
                <a:lumOff val="44509"/>
                <a:alphaOff val="0"/>
                <a:tint val="15000"/>
                <a:satMod val="350000"/>
              </a:srgb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1863A7D-60FB-4D1B-82CB-36D69FA86F71}">
      <dsp:nvSpPr>
        <dsp:cNvPr id="0" name=""/>
        <dsp:cNvSpPr/>
      </dsp:nvSpPr>
      <dsp:spPr>
        <a:xfrm>
          <a:off x="8109667" y="2441540"/>
          <a:ext cx="2597792" cy="1558675"/>
        </a:xfrm>
        <a:prstGeom prst="roundRect">
          <a:avLst>
            <a:gd name="adj" fmla="val 10000"/>
          </a:avLst>
        </a:prstGeom>
        <a:gradFill rotWithShape="0">
          <a:gsLst>
            <a:gs pos="0">
              <a:srgbClr val="087379">
                <a:hueOff val="-9617262"/>
                <a:satOff val="-76639"/>
                <a:lumOff val="38945"/>
                <a:alphaOff val="0"/>
                <a:tint val="50000"/>
                <a:satMod val="300000"/>
              </a:srgbClr>
            </a:gs>
            <a:gs pos="35000">
              <a:srgbClr val="087379">
                <a:hueOff val="-9617262"/>
                <a:satOff val="-76639"/>
                <a:lumOff val="38945"/>
                <a:alphaOff val="0"/>
                <a:tint val="37000"/>
                <a:satMod val="300000"/>
              </a:srgbClr>
            </a:gs>
            <a:gs pos="100000">
              <a:srgbClr val="087379">
                <a:hueOff val="-9617262"/>
                <a:satOff val="-76639"/>
                <a:lumOff val="38945"/>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solidFill>
                <a:srgbClr val="FF0000"/>
              </a:solidFill>
              <a:latin typeface="Trebuchet MS"/>
              <a:ea typeface="+mn-ea"/>
              <a:cs typeface="+mn-cs"/>
            </a:rPr>
            <a:t>Nurse</a:t>
          </a:r>
          <a:r>
            <a:rPr lang="en-US" sz="1400" kern="1200" dirty="0">
              <a:solidFill>
                <a:srgbClr val="666666"/>
              </a:solidFill>
              <a:latin typeface="Trebuchet MS"/>
              <a:ea typeface="+mn-ea"/>
              <a:cs typeface="+mn-cs"/>
            </a:rPr>
            <a:t> researches drug information questions.</a:t>
          </a:r>
        </a:p>
        <a:p>
          <a:pPr marL="114300" lvl="1" indent="-114300" algn="l" defTabSz="533400">
            <a:lnSpc>
              <a:spcPct val="90000"/>
            </a:lnSpc>
            <a:spcBef>
              <a:spcPct val="0"/>
            </a:spcBef>
            <a:spcAft>
              <a:spcPct val="15000"/>
            </a:spcAft>
            <a:buChar char="••"/>
          </a:pPr>
          <a:r>
            <a:rPr lang="en-US" sz="1200" kern="1200" dirty="0">
              <a:solidFill>
                <a:srgbClr val="008000"/>
              </a:solidFill>
              <a:latin typeface="Trebuchet MS"/>
              <a:ea typeface="+mn-ea"/>
              <a:cs typeface="+mn-cs"/>
            </a:rPr>
            <a:t>Preparation &amp; storage</a:t>
          </a:r>
        </a:p>
        <a:p>
          <a:pPr marL="114300" lvl="1" indent="-114300" algn="l" defTabSz="533400">
            <a:lnSpc>
              <a:spcPct val="90000"/>
            </a:lnSpc>
            <a:spcBef>
              <a:spcPct val="0"/>
            </a:spcBef>
            <a:spcAft>
              <a:spcPct val="15000"/>
            </a:spcAft>
            <a:buChar char="••"/>
          </a:pPr>
          <a:r>
            <a:rPr lang="en-US" sz="1200" kern="1200" dirty="0">
              <a:solidFill>
                <a:srgbClr val="008000"/>
              </a:solidFill>
              <a:latin typeface="Trebuchet MS"/>
              <a:ea typeface="+mn-ea"/>
              <a:cs typeface="+mn-cs"/>
            </a:rPr>
            <a:t>Administration</a:t>
          </a:r>
        </a:p>
        <a:p>
          <a:pPr marL="114300" lvl="1" indent="-114300" algn="l" defTabSz="533400">
            <a:lnSpc>
              <a:spcPct val="90000"/>
            </a:lnSpc>
            <a:spcBef>
              <a:spcPct val="0"/>
            </a:spcBef>
            <a:spcAft>
              <a:spcPct val="15000"/>
            </a:spcAft>
            <a:buChar char="••"/>
          </a:pPr>
          <a:r>
            <a:rPr lang="en-US" sz="1200" kern="1200" dirty="0">
              <a:solidFill>
                <a:srgbClr val="008000"/>
              </a:solidFill>
              <a:latin typeface="Trebuchet MS"/>
              <a:ea typeface="+mn-ea"/>
              <a:cs typeface="+mn-cs"/>
            </a:rPr>
            <a:t>Monitoring parameters</a:t>
          </a:r>
        </a:p>
        <a:p>
          <a:pPr marL="114300" lvl="1" indent="-114300" algn="l" defTabSz="533400">
            <a:lnSpc>
              <a:spcPct val="90000"/>
            </a:lnSpc>
            <a:spcBef>
              <a:spcPct val="0"/>
            </a:spcBef>
            <a:spcAft>
              <a:spcPct val="15000"/>
            </a:spcAft>
            <a:buChar char="••"/>
          </a:pPr>
          <a:r>
            <a:rPr lang="en-US" sz="1200" kern="1200" dirty="0">
              <a:solidFill>
                <a:srgbClr val="008000"/>
              </a:solidFill>
              <a:latin typeface="Trebuchet MS"/>
              <a:ea typeface="+mn-ea"/>
              <a:cs typeface="+mn-cs"/>
            </a:rPr>
            <a:t>And more!</a:t>
          </a:r>
        </a:p>
        <a:p>
          <a:pPr marL="57150" lvl="1" indent="-57150" algn="l" defTabSz="400050">
            <a:lnSpc>
              <a:spcPct val="90000"/>
            </a:lnSpc>
            <a:spcBef>
              <a:spcPct val="0"/>
            </a:spcBef>
            <a:spcAft>
              <a:spcPct val="15000"/>
            </a:spcAft>
            <a:buChar char="••"/>
          </a:pPr>
          <a:endParaRPr lang="en-US" sz="900" kern="1200" dirty="0">
            <a:solidFill>
              <a:srgbClr val="666666"/>
            </a:solidFill>
            <a:latin typeface="Trebuchet MS"/>
            <a:ea typeface="+mn-ea"/>
            <a:cs typeface="+mn-cs"/>
          </a:endParaRPr>
        </a:p>
      </dsp:txBody>
      <dsp:txXfrm>
        <a:off x="8155319" y="2487192"/>
        <a:ext cx="2506488" cy="1467371"/>
      </dsp:txXfrm>
    </dsp:sp>
    <dsp:sp modelId="{13C74B08-10F5-43B3-8547-D51E0EB3A5A7}">
      <dsp:nvSpPr>
        <dsp:cNvPr id="0" name=""/>
        <dsp:cNvSpPr/>
      </dsp:nvSpPr>
      <dsp:spPr>
        <a:xfrm>
          <a:off x="8109667" y="4302630"/>
          <a:ext cx="2597792" cy="1490343"/>
        </a:xfrm>
        <a:prstGeom prst="roundRect">
          <a:avLst>
            <a:gd name="adj" fmla="val 10000"/>
          </a:avLst>
        </a:prstGeom>
        <a:gradFill rotWithShape="0">
          <a:gsLst>
            <a:gs pos="0">
              <a:srgbClr val="087379">
                <a:hueOff val="-10991157"/>
                <a:satOff val="-87588"/>
                <a:lumOff val="44509"/>
                <a:alphaOff val="0"/>
                <a:tint val="50000"/>
                <a:satMod val="300000"/>
              </a:srgbClr>
            </a:gs>
            <a:gs pos="35000">
              <a:srgbClr val="087379">
                <a:hueOff val="-10991157"/>
                <a:satOff val="-87588"/>
                <a:lumOff val="44509"/>
                <a:alphaOff val="0"/>
                <a:tint val="37000"/>
                <a:satMod val="300000"/>
              </a:srgbClr>
            </a:gs>
            <a:gs pos="100000">
              <a:srgbClr val="087379">
                <a:hueOff val="-10991157"/>
                <a:satOff val="-87588"/>
                <a:lumOff val="44509"/>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solidFill>
                <a:srgbClr val="FF0000"/>
              </a:solidFill>
              <a:latin typeface="Trebuchet MS"/>
              <a:ea typeface="+mn-ea"/>
              <a:cs typeface="+mn-cs"/>
            </a:rPr>
            <a:t>Nurse</a:t>
          </a:r>
          <a:r>
            <a:rPr lang="en-US" sz="1400" kern="1200" dirty="0">
              <a:solidFill>
                <a:srgbClr val="666666"/>
              </a:solidFill>
              <a:latin typeface="Trebuchet MS"/>
              <a:ea typeface="+mn-ea"/>
              <a:cs typeface="+mn-cs"/>
            </a:rPr>
            <a:t> distributes patient education leaflets.</a:t>
          </a:r>
        </a:p>
        <a:p>
          <a:pPr marL="114300" lvl="1" indent="-114300" algn="l" defTabSz="533400">
            <a:lnSpc>
              <a:spcPct val="90000"/>
            </a:lnSpc>
            <a:spcBef>
              <a:spcPct val="0"/>
            </a:spcBef>
            <a:spcAft>
              <a:spcPct val="15000"/>
            </a:spcAft>
            <a:buChar char="••"/>
          </a:pPr>
          <a:r>
            <a:rPr lang="en-US" sz="1200" kern="1200" dirty="0">
              <a:solidFill>
                <a:srgbClr val="008000"/>
              </a:solidFill>
              <a:latin typeface="Trebuchet MS"/>
              <a:ea typeface="+mn-ea"/>
              <a:cs typeface="+mn-cs"/>
            </a:rPr>
            <a:t>Medication</a:t>
          </a:r>
        </a:p>
        <a:p>
          <a:pPr marL="114300" lvl="1" indent="-114300" algn="l" defTabSz="533400">
            <a:lnSpc>
              <a:spcPct val="90000"/>
            </a:lnSpc>
            <a:spcBef>
              <a:spcPct val="0"/>
            </a:spcBef>
            <a:spcAft>
              <a:spcPct val="15000"/>
            </a:spcAft>
            <a:buChar char="••"/>
          </a:pPr>
          <a:r>
            <a:rPr lang="en-US" sz="1200" kern="1200" dirty="0">
              <a:solidFill>
                <a:srgbClr val="008000"/>
              </a:solidFill>
              <a:latin typeface="Trebuchet MS"/>
              <a:ea typeface="+mn-ea"/>
              <a:cs typeface="+mn-cs"/>
            </a:rPr>
            <a:t>Condition &amp; Disease</a:t>
          </a:r>
        </a:p>
        <a:p>
          <a:pPr marL="114300" lvl="1" indent="-114300" algn="l" defTabSz="533400">
            <a:lnSpc>
              <a:spcPct val="90000"/>
            </a:lnSpc>
            <a:spcBef>
              <a:spcPct val="0"/>
            </a:spcBef>
            <a:spcAft>
              <a:spcPct val="15000"/>
            </a:spcAft>
            <a:buChar char="••"/>
          </a:pPr>
          <a:r>
            <a:rPr lang="en-US" sz="1200" kern="1200" dirty="0">
              <a:solidFill>
                <a:srgbClr val="008000"/>
              </a:solidFill>
              <a:latin typeface="Trebuchet MS"/>
              <a:ea typeface="+mn-ea"/>
              <a:cs typeface="+mn-cs"/>
            </a:rPr>
            <a:t>Procedure &amp; Diagnostics</a:t>
          </a:r>
        </a:p>
        <a:p>
          <a:pPr marL="114300" lvl="1" indent="-114300" algn="l" defTabSz="533400">
            <a:lnSpc>
              <a:spcPct val="90000"/>
            </a:lnSpc>
            <a:spcBef>
              <a:spcPct val="0"/>
            </a:spcBef>
            <a:spcAft>
              <a:spcPct val="15000"/>
            </a:spcAft>
            <a:buChar char="••"/>
          </a:pPr>
          <a:r>
            <a:rPr lang="en-US" sz="1200" kern="1200" dirty="0">
              <a:solidFill>
                <a:srgbClr val="008000"/>
              </a:solidFill>
              <a:latin typeface="Trebuchet MS"/>
              <a:ea typeface="+mn-ea"/>
              <a:cs typeface="+mn-cs"/>
            </a:rPr>
            <a:t>Healthy Living</a:t>
          </a:r>
        </a:p>
        <a:p>
          <a:pPr marL="114300" lvl="1" indent="-114300" algn="l" defTabSz="533400">
            <a:lnSpc>
              <a:spcPct val="90000"/>
            </a:lnSpc>
            <a:spcBef>
              <a:spcPct val="0"/>
            </a:spcBef>
            <a:spcAft>
              <a:spcPct val="15000"/>
            </a:spcAft>
            <a:buChar char="••"/>
          </a:pPr>
          <a:r>
            <a:rPr lang="en-US" sz="1200" kern="1200" dirty="0">
              <a:solidFill>
                <a:srgbClr val="008000"/>
              </a:solidFill>
              <a:latin typeface="Trebuchet MS"/>
              <a:ea typeface="+mn-ea"/>
              <a:cs typeface="+mn-cs"/>
            </a:rPr>
            <a:t>And more!</a:t>
          </a:r>
        </a:p>
        <a:p>
          <a:pPr marL="285750" lvl="1" indent="-285750" algn="l" defTabSz="1422400">
            <a:lnSpc>
              <a:spcPct val="90000"/>
            </a:lnSpc>
            <a:spcBef>
              <a:spcPct val="0"/>
            </a:spcBef>
            <a:spcAft>
              <a:spcPct val="15000"/>
            </a:spcAft>
            <a:buChar char="••"/>
          </a:pPr>
          <a:endParaRPr lang="en-US" sz="3200" kern="1200" dirty="0">
            <a:solidFill>
              <a:srgbClr val="000000"/>
            </a:solidFill>
            <a:latin typeface="Trebuchet MS"/>
            <a:ea typeface="+mn-ea"/>
            <a:cs typeface="+mn-cs"/>
          </a:endParaRPr>
        </a:p>
      </dsp:txBody>
      <dsp:txXfrm>
        <a:off x="8153318" y="4346281"/>
        <a:ext cx="2510490" cy="14030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16925-917B-AB4E-8414-94B291E3B204}">
      <dsp:nvSpPr>
        <dsp:cNvPr id="0" name=""/>
        <dsp:cNvSpPr/>
      </dsp:nvSpPr>
      <dsp:spPr>
        <a:xfrm>
          <a:off x="3227" y="206486"/>
          <a:ext cx="3147058" cy="89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buNone/>
          </a:pPr>
          <a:r>
            <a:rPr lang="zh-TW" altLang="en-US" sz="3100" kern="1200">
              <a:latin typeface="+mj-ea"/>
              <a:ea typeface="+mj-ea"/>
            </a:rPr>
            <a:t>疾病編碼</a:t>
          </a:r>
          <a:endParaRPr lang="zh-TW" altLang="en-US" sz="3100" kern="1200"/>
        </a:p>
      </dsp:txBody>
      <dsp:txXfrm>
        <a:off x="3227" y="206486"/>
        <a:ext cx="3147058" cy="892800"/>
      </dsp:txXfrm>
    </dsp:sp>
    <dsp:sp modelId="{1D5E7092-D08F-974A-B5E6-53E26278C90A}">
      <dsp:nvSpPr>
        <dsp:cNvPr id="0" name=""/>
        <dsp:cNvSpPr/>
      </dsp:nvSpPr>
      <dsp:spPr>
        <a:xfrm>
          <a:off x="3227" y="1099286"/>
          <a:ext cx="3147058" cy="37441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altLang="zh-TW" sz="3100" kern="1200" dirty="0"/>
            <a:t>ICD-9-CM</a:t>
          </a:r>
        </a:p>
        <a:p>
          <a:pPr marL="285750" lvl="1" indent="-285750" algn="l" defTabSz="1377950">
            <a:lnSpc>
              <a:spcPct val="90000"/>
            </a:lnSpc>
            <a:spcBef>
              <a:spcPct val="0"/>
            </a:spcBef>
            <a:spcAft>
              <a:spcPct val="15000"/>
            </a:spcAft>
            <a:buChar char="••"/>
          </a:pPr>
          <a:r>
            <a:rPr lang="en-US" altLang="zh-TW" sz="3100" kern="1200"/>
            <a:t>ICD-10-CM and ICD-10-PCS</a:t>
          </a:r>
          <a:endParaRPr lang="en-US" altLang="zh-TW" sz="3100" kern="1200" dirty="0"/>
        </a:p>
        <a:p>
          <a:pPr marL="285750" lvl="1" indent="-285750" algn="l" defTabSz="1377950">
            <a:lnSpc>
              <a:spcPct val="90000"/>
            </a:lnSpc>
            <a:spcBef>
              <a:spcPct val="0"/>
            </a:spcBef>
            <a:spcAft>
              <a:spcPct val="15000"/>
            </a:spcAft>
            <a:buChar char="••"/>
          </a:pPr>
          <a:r>
            <a:rPr lang="en-US" altLang="zh-TW" sz="3100" kern="1200"/>
            <a:t>ICD-10-CA</a:t>
          </a:r>
          <a:endParaRPr lang="en-US" altLang="zh-TW" sz="3100" kern="1200" dirty="0"/>
        </a:p>
        <a:p>
          <a:pPr marL="285750" lvl="1" indent="-285750" algn="l" defTabSz="1377950">
            <a:lnSpc>
              <a:spcPct val="90000"/>
            </a:lnSpc>
            <a:spcBef>
              <a:spcPct val="0"/>
            </a:spcBef>
            <a:spcAft>
              <a:spcPct val="15000"/>
            </a:spcAft>
            <a:buChar char="••"/>
          </a:pPr>
          <a:r>
            <a:rPr lang="en-US" altLang="zh-TW" sz="3100" kern="1200"/>
            <a:t>SNOMED CT</a:t>
          </a:r>
          <a:endParaRPr lang="en-US" altLang="zh-TW" sz="3100" kern="1200" dirty="0"/>
        </a:p>
        <a:p>
          <a:pPr marL="285750" lvl="1" indent="-285750" algn="l" defTabSz="1377950">
            <a:lnSpc>
              <a:spcPct val="90000"/>
            </a:lnSpc>
            <a:spcBef>
              <a:spcPct val="0"/>
            </a:spcBef>
            <a:spcAft>
              <a:spcPct val="15000"/>
            </a:spcAft>
            <a:buChar char="••"/>
          </a:pPr>
          <a:r>
            <a:rPr lang="en-US" altLang="zh-TW" sz="3100" kern="1200"/>
            <a:t>Medi-Span Disease Codes</a:t>
          </a:r>
          <a:endParaRPr lang="en-US" altLang="zh-TW" sz="3100" kern="1200" dirty="0"/>
        </a:p>
      </dsp:txBody>
      <dsp:txXfrm>
        <a:off x="3227" y="1099286"/>
        <a:ext cx="3147058" cy="3744180"/>
      </dsp:txXfrm>
    </dsp:sp>
    <dsp:sp modelId="{4F488078-D6A4-ED45-9616-A882D1740022}">
      <dsp:nvSpPr>
        <dsp:cNvPr id="0" name=""/>
        <dsp:cNvSpPr/>
      </dsp:nvSpPr>
      <dsp:spPr>
        <a:xfrm>
          <a:off x="3590874" y="206486"/>
          <a:ext cx="3147058" cy="89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zh-TW" altLang="en-US" sz="3100" kern="1200">
              <a:latin typeface="+mj-ea"/>
              <a:ea typeface="+mj-ea"/>
            </a:rPr>
            <a:t>過敏編碼</a:t>
          </a:r>
          <a:endParaRPr lang="en-US" altLang="zh-TW" sz="3100" kern="1200" dirty="0">
            <a:latin typeface="+mj-ea"/>
            <a:ea typeface="+mj-ea"/>
          </a:endParaRPr>
        </a:p>
      </dsp:txBody>
      <dsp:txXfrm>
        <a:off x="3590874" y="206486"/>
        <a:ext cx="3147058" cy="892800"/>
      </dsp:txXfrm>
    </dsp:sp>
    <dsp:sp modelId="{1ADDBD37-1E97-7742-AAD1-AD7C06B2CE7D}">
      <dsp:nvSpPr>
        <dsp:cNvPr id="0" name=""/>
        <dsp:cNvSpPr/>
      </dsp:nvSpPr>
      <dsp:spPr>
        <a:xfrm>
          <a:off x="3590874" y="1099286"/>
          <a:ext cx="3147058" cy="37441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altLang="zh-TW" sz="3100" kern="1200"/>
            <a:t>RxNorm </a:t>
          </a:r>
          <a:endParaRPr lang="en-US" altLang="zh-TW" sz="3100" kern="1200" dirty="0"/>
        </a:p>
        <a:p>
          <a:pPr marL="285750" lvl="1" indent="-285750" algn="l" defTabSz="1377950">
            <a:lnSpc>
              <a:spcPct val="90000"/>
            </a:lnSpc>
            <a:spcBef>
              <a:spcPct val="0"/>
            </a:spcBef>
            <a:spcAft>
              <a:spcPct val="15000"/>
            </a:spcAft>
            <a:buChar char="••"/>
          </a:pPr>
          <a:r>
            <a:rPr lang="en-US" altLang="zh-TW" sz="3100" kern="1200"/>
            <a:t>FDA UNII</a:t>
          </a:r>
          <a:endParaRPr lang="en-US" altLang="zh-TW" sz="3100" kern="1200" dirty="0"/>
        </a:p>
      </dsp:txBody>
      <dsp:txXfrm>
        <a:off x="3590874" y="1099286"/>
        <a:ext cx="3147058" cy="3744180"/>
      </dsp:txXfrm>
    </dsp:sp>
    <dsp:sp modelId="{983F2F3B-3F12-0444-A7D8-ED32623B4C8D}">
      <dsp:nvSpPr>
        <dsp:cNvPr id="0" name=""/>
        <dsp:cNvSpPr/>
      </dsp:nvSpPr>
      <dsp:spPr>
        <a:xfrm>
          <a:off x="7178521" y="206486"/>
          <a:ext cx="3147058" cy="89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buNone/>
          </a:pPr>
          <a:r>
            <a:rPr lang="zh-TW" altLang="en-US" sz="3100" kern="1200" dirty="0">
              <a:latin typeface="+mj-ea"/>
              <a:ea typeface="+mj-ea"/>
            </a:rPr>
            <a:t>藥品編碼</a:t>
          </a:r>
          <a:endParaRPr lang="zh-TW" altLang="en-US" sz="3100" kern="1200" dirty="0"/>
        </a:p>
      </dsp:txBody>
      <dsp:txXfrm>
        <a:off x="7178521" y="206486"/>
        <a:ext cx="3147058" cy="892800"/>
      </dsp:txXfrm>
    </dsp:sp>
    <dsp:sp modelId="{C3A4D3DF-85CB-B045-85FC-B6091F660724}">
      <dsp:nvSpPr>
        <dsp:cNvPr id="0" name=""/>
        <dsp:cNvSpPr/>
      </dsp:nvSpPr>
      <dsp:spPr>
        <a:xfrm>
          <a:off x="7178521" y="1099286"/>
          <a:ext cx="3147058" cy="37441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altLang="zh-TW" sz="3100" kern="1200"/>
            <a:t>RxNorm</a:t>
          </a:r>
          <a:endParaRPr lang="en-US" altLang="zh-TW" sz="3100" kern="1200" dirty="0"/>
        </a:p>
        <a:p>
          <a:pPr marL="285750" lvl="1" indent="-285750" algn="l" defTabSz="1377950">
            <a:lnSpc>
              <a:spcPct val="90000"/>
            </a:lnSpc>
            <a:spcBef>
              <a:spcPct val="0"/>
            </a:spcBef>
            <a:spcAft>
              <a:spcPct val="15000"/>
            </a:spcAft>
            <a:buChar char="••"/>
          </a:pPr>
          <a:r>
            <a:rPr lang="en-US" altLang="zh-TW" sz="3100" kern="1200"/>
            <a:t>CVX</a:t>
          </a:r>
          <a:endParaRPr lang="en-US" altLang="zh-TW" sz="3100" kern="1200" dirty="0"/>
        </a:p>
        <a:p>
          <a:pPr marL="285750" lvl="1" indent="-285750" algn="l" defTabSz="1377950">
            <a:lnSpc>
              <a:spcPct val="90000"/>
            </a:lnSpc>
            <a:spcBef>
              <a:spcPct val="0"/>
            </a:spcBef>
            <a:spcAft>
              <a:spcPct val="15000"/>
            </a:spcAft>
            <a:buChar char="••"/>
          </a:pPr>
          <a:r>
            <a:rPr lang="en-US" altLang="zh-TW" sz="3100" kern="1200"/>
            <a:t>MVX</a:t>
          </a:r>
          <a:endParaRPr lang="zh-TW" altLang="en-US" sz="3100" kern="1200" dirty="0"/>
        </a:p>
      </dsp:txBody>
      <dsp:txXfrm>
        <a:off x="7178521" y="1099286"/>
        <a:ext cx="3147058" cy="374418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485314-7499-43C2-97EF-403EBC1402E5}" type="datetimeFigureOut">
              <a:rPr lang="zh-TW" altLang="en-US" smtClean="0"/>
              <a:t>2018/6/29</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4F691E-25C8-4062-9BFF-F1213CC81A16}" type="slidenum">
              <a:rPr lang="zh-TW" altLang="en-US" smtClean="0"/>
              <a:t>‹#›</a:t>
            </a:fld>
            <a:endParaRPr lang="zh-TW" altLang="en-US"/>
          </a:p>
        </p:txBody>
      </p:sp>
    </p:spTree>
    <p:extLst>
      <p:ext uri="{BB962C8B-B14F-4D97-AF65-F5344CB8AC3E}">
        <p14:creationId xmlns:p14="http://schemas.microsoft.com/office/powerpoint/2010/main" val="3443306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37" eaLnBrk="0" hangingPunct="0">
              <a:spcBef>
                <a:spcPct val="30000"/>
              </a:spcBef>
              <a:defRPr sz="1200">
                <a:solidFill>
                  <a:schemeClr val="tx1"/>
                </a:solidFill>
                <a:latin typeface="Calibri" pitchFamily="34" charset="0"/>
              </a:defRPr>
            </a:lvl1pPr>
            <a:lvl2pPr marL="729057" indent="-280406" defTabSz="914437" eaLnBrk="0" hangingPunct="0">
              <a:spcBef>
                <a:spcPct val="30000"/>
              </a:spcBef>
              <a:defRPr sz="1200">
                <a:solidFill>
                  <a:schemeClr val="tx1"/>
                </a:solidFill>
                <a:latin typeface="Calibri" pitchFamily="34" charset="0"/>
              </a:defRPr>
            </a:lvl2pPr>
            <a:lvl3pPr marL="1121626" indent="-224325" defTabSz="914437" eaLnBrk="0" hangingPunct="0">
              <a:spcBef>
                <a:spcPct val="30000"/>
              </a:spcBef>
              <a:defRPr sz="1200">
                <a:solidFill>
                  <a:schemeClr val="tx1"/>
                </a:solidFill>
                <a:latin typeface="Calibri" pitchFamily="34" charset="0"/>
              </a:defRPr>
            </a:lvl3pPr>
            <a:lvl4pPr marL="1570276" indent="-224325" defTabSz="914437" eaLnBrk="0" hangingPunct="0">
              <a:spcBef>
                <a:spcPct val="30000"/>
              </a:spcBef>
              <a:defRPr sz="1200">
                <a:solidFill>
                  <a:schemeClr val="tx1"/>
                </a:solidFill>
                <a:latin typeface="Calibri" pitchFamily="34" charset="0"/>
              </a:defRPr>
            </a:lvl4pPr>
            <a:lvl5pPr marL="2018927" indent="-224325" defTabSz="914437" eaLnBrk="0" hangingPunct="0">
              <a:spcBef>
                <a:spcPct val="30000"/>
              </a:spcBef>
              <a:defRPr sz="1200">
                <a:solidFill>
                  <a:schemeClr val="tx1"/>
                </a:solidFill>
                <a:latin typeface="Calibri" pitchFamily="34" charset="0"/>
              </a:defRPr>
            </a:lvl5pPr>
            <a:lvl6pPr marL="2467577" indent="-224325" defTabSz="914437" eaLnBrk="0" fontAlgn="base" hangingPunct="0">
              <a:spcBef>
                <a:spcPct val="30000"/>
              </a:spcBef>
              <a:spcAft>
                <a:spcPct val="0"/>
              </a:spcAft>
              <a:defRPr sz="1200">
                <a:solidFill>
                  <a:schemeClr val="tx1"/>
                </a:solidFill>
                <a:latin typeface="Calibri" pitchFamily="34" charset="0"/>
              </a:defRPr>
            </a:lvl6pPr>
            <a:lvl7pPr marL="2916227" indent="-224325" defTabSz="914437" eaLnBrk="0" fontAlgn="base" hangingPunct="0">
              <a:spcBef>
                <a:spcPct val="30000"/>
              </a:spcBef>
              <a:spcAft>
                <a:spcPct val="0"/>
              </a:spcAft>
              <a:defRPr sz="1200">
                <a:solidFill>
                  <a:schemeClr val="tx1"/>
                </a:solidFill>
                <a:latin typeface="Calibri" pitchFamily="34" charset="0"/>
              </a:defRPr>
            </a:lvl7pPr>
            <a:lvl8pPr marL="3364878" indent="-224325" defTabSz="914437" eaLnBrk="0" fontAlgn="base" hangingPunct="0">
              <a:spcBef>
                <a:spcPct val="30000"/>
              </a:spcBef>
              <a:spcAft>
                <a:spcPct val="0"/>
              </a:spcAft>
              <a:defRPr sz="1200">
                <a:solidFill>
                  <a:schemeClr val="tx1"/>
                </a:solidFill>
                <a:latin typeface="Calibri" pitchFamily="34" charset="0"/>
              </a:defRPr>
            </a:lvl8pPr>
            <a:lvl9pPr marL="3813528" indent="-224325" defTabSz="91443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2477284-FB03-48EF-9935-766659CFA5D1}" type="slidenum">
              <a:rPr lang="en-AU" altLang="en-US" smtClean="0">
                <a:latin typeface="Arial" charset="0"/>
                <a:cs typeface="Arial" charset="0"/>
              </a:rPr>
              <a:pPr eaLnBrk="1" hangingPunct="1">
                <a:spcBef>
                  <a:spcPct val="0"/>
                </a:spcBef>
              </a:pPr>
              <a:t>7</a:t>
            </a:fld>
            <a:endParaRPr lang="en-AU" altLang="en-US" dirty="0">
              <a:latin typeface="Arial" charset="0"/>
              <a:cs typeface="Arial"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5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40000" lnSpcReduction="20000"/>
          </a:bodyPr>
          <a:lstStyle/>
          <a:p>
            <a:pPr eaLnBrk="1" hangingPunct="1"/>
            <a:r>
              <a:rPr lang="en-AU" altLang="en-US" dirty="0"/>
              <a:t>Updated 7/11/16</a:t>
            </a:r>
          </a:p>
          <a:p>
            <a:pPr eaLnBrk="1" hangingPunct="1"/>
            <a:r>
              <a:rPr lang="en-AU" altLang="en-US" dirty="0"/>
              <a:t>[Basic]</a:t>
            </a:r>
          </a:p>
          <a:p>
            <a:pPr eaLnBrk="1" hangingPunct="1"/>
            <a:endParaRPr lang="en-AU" altLang="en-US" dirty="0"/>
          </a:p>
          <a:p>
            <a:r>
              <a:rPr lang="en-US" sz="1200" b="1" i="0" u="none" strike="noStrike" kern="1200" baseline="0" dirty="0">
                <a:solidFill>
                  <a:schemeClr val="tx1"/>
                </a:solidFill>
                <a:latin typeface="+mn-lt"/>
                <a:ea typeface="+mn-ea"/>
                <a:cs typeface="+mn-cs"/>
              </a:rPr>
              <a:t>Talking Points</a:t>
            </a:r>
          </a:p>
          <a:p>
            <a:endParaRPr lang="en-US" sz="1200" b="1" i="0" u="none" strike="noStrike" kern="1200" baseline="0" dirty="0">
              <a:solidFill>
                <a:schemeClr val="tx1"/>
              </a:solidFill>
              <a:latin typeface="+mn-lt"/>
              <a:ea typeface="+mn-ea"/>
              <a:cs typeface="+mn-cs"/>
            </a:endParaRPr>
          </a:p>
          <a:p>
            <a:r>
              <a:rPr lang="en-US" sz="1200" kern="1200" dirty="0">
                <a:solidFill>
                  <a:schemeClr val="tx1"/>
                </a:solidFill>
                <a:effectLst/>
                <a:latin typeface="+mn-lt"/>
                <a:ea typeface="+mn-ea"/>
                <a:cs typeface="+mn-cs"/>
              </a:rPr>
              <a:t>The most important step you can take in reducing medication errors is to implement a medication decision support solution.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two components to a medication decision support solution: drug reference information and embedded drug data.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Normal Workflow:</a:t>
            </a:r>
          </a:p>
          <a:p>
            <a:r>
              <a:rPr lang="en-US" sz="1200" kern="1200" dirty="0">
                <a:solidFill>
                  <a:schemeClr val="tx1"/>
                </a:solidFill>
                <a:effectLst/>
                <a:latin typeface="+mn-lt"/>
                <a:ea typeface="+mn-ea"/>
                <a:cs typeface="+mn-cs"/>
              </a:rPr>
              <a:t>In a normal clinical workflow, a patient visits a doctor, the doctor writes a prescription, and that’s it. There are no safety</a:t>
            </a:r>
            <a:r>
              <a:rPr lang="en-US" sz="1200" kern="1200" baseline="0" dirty="0">
                <a:solidFill>
                  <a:schemeClr val="tx1"/>
                </a:solidFill>
                <a:effectLst/>
                <a:latin typeface="+mn-lt"/>
                <a:ea typeface="+mn-ea"/>
                <a:cs typeface="+mn-cs"/>
              </a:rPr>
              <a:t> checks involved.</a:t>
            </a:r>
          </a:p>
          <a:p>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Online Reference:</a:t>
            </a:r>
          </a:p>
          <a:p>
            <a:r>
              <a:rPr lang="en-US" sz="1200" kern="1200" dirty="0">
                <a:solidFill>
                  <a:schemeClr val="tx1"/>
                </a:solidFill>
                <a:effectLst/>
                <a:latin typeface="+mn-lt"/>
                <a:ea typeface="+mn-ea"/>
                <a:cs typeface="+mn-cs"/>
              </a:rPr>
              <a:t>Add in a drug information reference like a book or online reference and the physician is able – if he or she has questions or concerns about a prescription – to look up information on dosing, interactions, and more to help them make a safe decision.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Embedded</a:t>
            </a:r>
            <a:r>
              <a:rPr lang="en-US" sz="1200" kern="1200" baseline="0" dirty="0">
                <a:solidFill>
                  <a:schemeClr val="tx1"/>
                </a:solidFill>
                <a:effectLst/>
                <a:latin typeface="+mn-lt"/>
                <a:ea typeface="+mn-ea"/>
                <a:cs typeface="+mn-cs"/>
              </a:rPr>
              <a:t> Data: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an embedded drug data solution in the hospital’s EHR, the doctor writes the prescription and data within the computer system automatically screens for potential medication errors, taking into account the patient’s profile and current medications. If there is a problem, the physician is instantly alerted.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the addition of medication decision support references and data, the process of selecting and ordering a prescription </a:t>
            </a:r>
            <a:r>
              <a:rPr lang="en-US" sz="1200" i="1" kern="1200" dirty="0">
                <a:solidFill>
                  <a:schemeClr val="tx1"/>
                </a:solidFill>
                <a:effectLst/>
                <a:latin typeface="+mn-lt"/>
                <a:ea typeface="+mn-ea"/>
                <a:cs typeface="+mn-cs"/>
              </a:rPr>
              <a:t>does</a:t>
            </a:r>
            <a:r>
              <a:rPr lang="en-US" sz="1200" kern="1200" dirty="0">
                <a:solidFill>
                  <a:schemeClr val="tx1"/>
                </a:solidFill>
                <a:effectLst/>
                <a:latin typeface="+mn-lt"/>
                <a:ea typeface="+mn-ea"/>
                <a:cs typeface="+mn-cs"/>
              </a:rPr>
              <a:t> take a little longer, but ultimately is </a:t>
            </a:r>
            <a:r>
              <a:rPr lang="en-US" sz="1200" b="1" kern="1200" dirty="0">
                <a:solidFill>
                  <a:schemeClr val="tx1"/>
                </a:solidFill>
                <a:effectLst/>
                <a:latin typeface="+mn-lt"/>
                <a:ea typeface="+mn-ea"/>
                <a:cs typeface="+mn-cs"/>
              </a:rPr>
              <a:t>safer</a:t>
            </a:r>
            <a:r>
              <a:rPr lang="en-US" sz="1200" kern="1200" dirty="0">
                <a:solidFill>
                  <a:schemeClr val="tx1"/>
                </a:solidFill>
                <a:effectLst/>
                <a:latin typeface="+mn-lt"/>
                <a:ea typeface="+mn-ea"/>
                <a:cs typeface="+mn-cs"/>
              </a:rPr>
              <a:t> … as well as being more efficient and cost effective in the long run. By taking a little extra time to review a prescription with a drug reference or consider an embedded data alert, a doctor can avert potential prescription errors that otherwise could have resulted in harm to the patient and costly readmissions and corrective treatments. </a:t>
            </a:r>
          </a:p>
          <a:p>
            <a:endParaRPr lang="en-US" sz="1200" b="1"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lvl="0"/>
            <a:r>
              <a:rPr lang="en-US" sz="1200" b="1" i="1" u="none" strike="noStrike" kern="1200" baseline="0" dirty="0">
                <a:solidFill>
                  <a:schemeClr val="tx1"/>
                </a:solidFill>
                <a:latin typeface="+mn-lt"/>
                <a:ea typeface="+mn-ea"/>
                <a:cs typeface="+mn-cs"/>
              </a:rPr>
              <a:t>Optional for Clarity</a:t>
            </a:r>
          </a:p>
          <a:p>
            <a:pPr lvl="0"/>
            <a:endParaRPr lang="en-US" sz="1200" b="1" i="1" u="none" strike="noStrike" kern="1200" baseline="0" dirty="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1" u="none" strike="noStrike" kern="1200" baseline="0" dirty="0">
                <a:solidFill>
                  <a:schemeClr val="tx1"/>
                </a:solidFill>
                <a:latin typeface="+mn-lt"/>
                <a:ea typeface="+mn-ea"/>
                <a:cs typeface="+mn-cs"/>
              </a:rPr>
              <a:t>Online Reference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1" u="none" strike="noStrike" kern="1200" baseline="0" dirty="0">
                <a:solidFill>
                  <a:schemeClr val="tx1"/>
                </a:solidFill>
                <a:latin typeface="+mn-lt"/>
                <a:ea typeface="+mn-ea"/>
                <a:cs typeface="+mn-cs"/>
              </a:rPr>
              <a:t>Reference content is </a:t>
            </a:r>
            <a:r>
              <a:rPr lang="en-US" sz="1200" b="1" i="1" u="none" strike="noStrike" kern="1200" baseline="0" dirty="0">
                <a:solidFill>
                  <a:schemeClr val="tx1"/>
                </a:solidFill>
                <a:latin typeface="+mn-lt"/>
                <a:ea typeface="+mn-ea"/>
                <a:cs typeface="+mn-cs"/>
              </a:rPr>
              <a:t>human-readable </a:t>
            </a:r>
            <a:r>
              <a:rPr lang="en-US" sz="1200" b="0" i="1" u="none" strike="noStrike" kern="1200" baseline="0" dirty="0">
                <a:solidFill>
                  <a:schemeClr val="tx1"/>
                </a:solidFill>
                <a:latin typeface="+mn-lt"/>
                <a:ea typeface="+mn-ea"/>
                <a:cs typeface="+mn-cs"/>
              </a:rPr>
              <a:t>drug information that can be searched, read and easily understood by a healthcare professional. </a:t>
            </a:r>
            <a:r>
              <a:rPr lang="en-US" i="1" baseline="0" dirty="0">
                <a:solidFill>
                  <a:srgbClr val="FF0000"/>
                </a:solidFill>
                <a:latin typeface="+mn-lt"/>
                <a:ea typeface="ＭＳ Ｐゴシック" pitchFamily="34" charset="-128"/>
              </a:rPr>
              <a:t>When we refer to reference solutions, we are talking about the kind of detailed information you find in text books and primary literature, such as proper dosing of the drug, what it is used for, how to administer it, potential side effects, precautions, etc. </a:t>
            </a:r>
            <a:r>
              <a:rPr lang="en-US" sz="1200" i="1" kern="1200" dirty="0">
                <a:solidFill>
                  <a:schemeClr val="tx1"/>
                </a:solidFill>
                <a:effectLst/>
                <a:latin typeface="+mn-lt"/>
                <a:ea typeface="+mn-ea"/>
                <a:cs typeface="+mn-cs"/>
              </a:rPr>
              <a:t>Reference solutions </a:t>
            </a:r>
            <a:r>
              <a:rPr lang="en-AU" altLang="en-US" i="1" dirty="0"/>
              <a:t>provide detailed information on individual drugs and diseases</a:t>
            </a:r>
            <a:r>
              <a:rPr lang="en-AU" altLang="en-US" i="1" baseline="0" dirty="0"/>
              <a:t> and also give users the a</a:t>
            </a:r>
            <a:r>
              <a:rPr lang="en-AU" altLang="en-US" i="1" dirty="0"/>
              <a:t>bility to look up general information. </a:t>
            </a:r>
            <a:r>
              <a:rPr lang="en-US" sz="1200" i="1" kern="1200" dirty="0">
                <a:solidFill>
                  <a:schemeClr val="tx1"/>
                </a:solidFill>
                <a:effectLst/>
                <a:latin typeface="+mn-lt"/>
                <a:ea typeface="+mn-ea"/>
                <a:cs typeface="+mn-cs"/>
              </a:rPr>
              <a:t>As an example, when a pharmacist needs to investigate further into why certain drugs should not be prescribed together due to interactions or other issues, they will be referring to information. They will take an active step to search for information and study it in more detail.</a:t>
            </a:r>
            <a:r>
              <a:rPr lang="en-US" i="1" baseline="0" dirty="0">
                <a:solidFill>
                  <a:srgbClr val="FF0000"/>
                </a:solidFill>
                <a:latin typeface="+mn-lt"/>
                <a:ea typeface="ＭＳ Ｐゴシック" pitchFamily="34" charset="-128"/>
              </a:rPr>
              <a:t> </a:t>
            </a:r>
            <a:endParaRPr lang="en-US" sz="1200" i="1" kern="1200" dirty="0">
              <a:solidFill>
                <a:schemeClr val="tx1"/>
              </a:solidFill>
              <a:effectLst/>
              <a:latin typeface="+mn-lt"/>
              <a:ea typeface="+mn-ea"/>
              <a:cs typeface="+mn-cs"/>
            </a:endParaRPr>
          </a:p>
          <a:p>
            <a:pPr lvl="0"/>
            <a:endParaRPr lang="en-US" sz="1200" b="1" i="1"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Embedded Data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baseline="0" dirty="0">
                <a:solidFill>
                  <a:srgbClr val="FF0000"/>
                </a:solidFill>
                <a:latin typeface="+mn-lt"/>
                <a:ea typeface="ＭＳ Ｐゴシック" pitchFamily="34" charset="-128"/>
              </a:rPr>
              <a:t>Unlike reference which is a separate source of information, data solutions can be incorporated directly into your HIS/EMR so that they automatically become part of your existing workflows. </a:t>
            </a:r>
            <a:r>
              <a:rPr lang="en-US" sz="1200" b="0" i="1" u="none" strike="noStrike" kern="1200" baseline="0" dirty="0">
                <a:solidFill>
                  <a:schemeClr val="tx1"/>
                </a:solidFill>
                <a:latin typeface="+mn-lt"/>
                <a:ea typeface="+mn-ea"/>
                <a:cs typeface="+mn-cs"/>
              </a:rPr>
              <a:t>We provide </a:t>
            </a:r>
            <a:r>
              <a:rPr lang="en-US" sz="1200" b="1" i="1" u="none" strike="noStrike" kern="1200" baseline="0" dirty="0">
                <a:solidFill>
                  <a:schemeClr val="tx1"/>
                </a:solidFill>
                <a:latin typeface="+mn-lt"/>
                <a:ea typeface="+mn-ea"/>
                <a:cs typeface="+mn-cs"/>
              </a:rPr>
              <a:t>machine-readable </a:t>
            </a:r>
            <a:r>
              <a:rPr lang="en-US" sz="1200" b="0" i="1" u="none" strike="noStrike" kern="1200" baseline="0" dirty="0">
                <a:solidFill>
                  <a:schemeClr val="tx1"/>
                </a:solidFill>
                <a:latin typeface="+mn-lt"/>
                <a:ea typeface="+mn-ea"/>
                <a:cs typeface="+mn-cs"/>
              </a:rPr>
              <a:t>drug data designed to be read and understood by computers and incorporated directly into your vendor applications, such as EHRs and practice management systems. Data solutions are designed to work behind the scenes to screen for patient-specific situations, such as drug interactions or allergies and user-based dosing instructions. Rather than having to open up a Web browser and search for information, the system will work out what information is relevant to you at the moment of order entry and will make that information available through alerts within your HIS/EMR system. In other words, data solutions work in conjunction with your hospital system to help define and avoid potential problems in advance.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1" u="none" strike="noStrike" kern="1200" baseline="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dirty="0">
                <a:solidFill>
                  <a:schemeClr val="tx1"/>
                </a:solidFill>
              </a:rPr>
              <a:t>The main purpose of drug data is to assist clinicians at the point of care. Data</a:t>
            </a:r>
            <a:r>
              <a:rPr lang="en-US" sz="1200" i="1" baseline="0" dirty="0">
                <a:solidFill>
                  <a:schemeClr val="tx1"/>
                </a:solidFill>
              </a:rPr>
              <a:t> solutions are </a:t>
            </a:r>
            <a:r>
              <a:rPr lang="en-US" sz="1200" i="1" dirty="0">
                <a:solidFill>
                  <a:schemeClr val="tx1"/>
                </a:solidFill>
              </a:rPr>
              <a:t>NOT intended to disrupt a clinician’s normal workflow or replace clinician judgment, but rather to provide a tool to assist care team members in making timely, informed, and higher quality decisions. When CDS is applied effectively, it increases quality of care, enhances health outcomes, helps to avoid errors and adverse events, improves efficiency, helps reduce costs, and can boost provider and patient satisfaction. </a:t>
            </a:r>
            <a:endParaRPr lang="en-US" sz="1200" b="0" i="1" u="none" strike="noStrike" kern="1200" baseline="0" dirty="0">
              <a:solidFill>
                <a:schemeClr val="tx1"/>
              </a:solidFill>
              <a:latin typeface="+mn-lt"/>
              <a:ea typeface="+mn-ea"/>
              <a:cs typeface="+mn-cs"/>
            </a:endParaRPr>
          </a:p>
          <a:p>
            <a:pPr eaLnBrk="1" hangingPunct="1"/>
            <a:endParaRPr lang="en-AU" altLang="en-US" dirty="0"/>
          </a:p>
          <a:p>
            <a:endParaRPr lang="en-US" sz="1200" kern="1200" dirty="0">
              <a:solidFill>
                <a:schemeClr val="tx1"/>
              </a:solidFill>
              <a:effectLst/>
              <a:latin typeface="+mn-lt"/>
              <a:ea typeface="+mn-ea"/>
              <a:cs typeface="+mn-cs"/>
            </a:endParaRPr>
          </a:p>
          <a:p>
            <a:pPr eaLnBrk="1" hangingPunct="1"/>
            <a:endParaRPr lang="en-AU" altLang="en-US" dirty="0"/>
          </a:p>
        </p:txBody>
      </p:sp>
    </p:spTree>
    <p:extLst>
      <p:ext uri="{BB962C8B-B14F-4D97-AF65-F5344CB8AC3E}">
        <p14:creationId xmlns:p14="http://schemas.microsoft.com/office/powerpoint/2010/main" val="261228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Updated 17/11/15</a:t>
            </a:r>
          </a:p>
        </p:txBody>
      </p:sp>
      <p:sp>
        <p:nvSpPr>
          <p:cNvPr id="4" name="Slide Number Placeholder 3"/>
          <p:cNvSpPr>
            <a:spLocks noGrp="1"/>
          </p:cNvSpPr>
          <p:nvPr>
            <p:ph type="sldNum" sz="quarter" idx="10"/>
          </p:nvPr>
        </p:nvSpPr>
        <p:spPr/>
        <p:txBody>
          <a:bodyPr/>
          <a:lstStyle/>
          <a:p>
            <a:fld id="{F4713445-90B6-4D31-B2A4-B21109C26886}" type="slidenum">
              <a:rPr lang="en-AU" altLang="en-US" smtClean="0"/>
              <a:pPr/>
              <a:t>28</a:t>
            </a:fld>
            <a:endParaRPr lang="en-AU" altLang="en-US"/>
          </a:p>
        </p:txBody>
      </p:sp>
    </p:spTree>
    <p:extLst>
      <p:ext uri="{BB962C8B-B14F-4D97-AF65-F5344CB8AC3E}">
        <p14:creationId xmlns:p14="http://schemas.microsoft.com/office/powerpoint/2010/main" val="1445774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Added 31/7/17</a:t>
            </a:r>
          </a:p>
        </p:txBody>
      </p:sp>
      <p:sp>
        <p:nvSpPr>
          <p:cNvPr id="4" name="Slide Number Placeholder 3"/>
          <p:cNvSpPr>
            <a:spLocks noGrp="1"/>
          </p:cNvSpPr>
          <p:nvPr>
            <p:ph type="sldNum" sz="quarter" idx="10"/>
          </p:nvPr>
        </p:nvSpPr>
        <p:spPr/>
        <p:txBody>
          <a:bodyPr/>
          <a:lstStyle/>
          <a:p>
            <a:fld id="{F4713445-90B6-4D31-B2A4-B21109C26886}" type="slidenum">
              <a:rPr lang="en-AU" altLang="en-US" smtClean="0"/>
              <a:pPr/>
              <a:t>29</a:t>
            </a:fld>
            <a:endParaRPr lang="en-AU" altLang="en-US"/>
          </a:p>
        </p:txBody>
      </p:sp>
    </p:spTree>
    <p:extLst>
      <p:ext uri="{BB962C8B-B14F-4D97-AF65-F5344CB8AC3E}">
        <p14:creationId xmlns:p14="http://schemas.microsoft.com/office/powerpoint/2010/main" val="410181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Updated 9/12/14</a:t>
            </a:r>
          </a:p>
        </p:txBody>
      </p:sp>
      <p:sp>
        <p:nvSpPr>
          <p:cNvPr id="2765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37" eaLnBrk="0" hangingPunct="0">
              <a:spcBef>
                <a:spcPct val="30000"/>
              </a:spcBef>
              <a:defRPr sz="1200">
                <a:solidFill>
                  <a:schemeClr val="tx1"/>
                </a:solidFill>
                <a:latin typeface="Calibri" pitchFamily="34" charset="0"/>
              </a:defRPr>
            </a:lvl1pPr>
            <a:lvl2pPr marL="729057" indent="-280406" defTabSz="914437" eaLnBrk="0" hangingPunct="0">
              <a:spcBef>
                <a:spcPct val="30000"/>
              </a:spcBef>
              <a:defRPr sz="1200">
                <a:solidFill>
                  <a:schemeClr val="tx1"/>
                </a:solidFill>
                <a:latin typeface="Calibri" pitchFamily="34" charset="0"/>
              </a:defRPr>
            </a:lvl2pPr>
            <a:lvl3pPr marL="1121626" indent="-224325" defTabSz="914437" eaLnBrk="0" hangingPunct="0">
              <a:spcBef>
                <a:spcPct val="30000"/>
              </a:spcBef>
              <a:defRPr sz="1200">
                <a:solidFill>
                  <a:schemeClr val="tx1"/>
                </a:solidFill>
                <a:latin typeface="Calibri" pitchFamily="34" charset="0"/>
              </a:defRPr>
            </a:lvl3pPr>
            <a:lvl4pPr marL="1570276" indent="-224325" defTabSz="914437" eaLnBrk="0" hangingPunct="0">
              <a:spcBef>
                <a:spcPct val="30000"/>
              </a:spcBef>
              <a:defRPr sz="1200">
                <a:solidFill>
                  <a:schemeClr val="tx1"/>
                </a:solidFill>
                <a:latin typeface="Calibri" pitchFamily="34" charset="0"/>
              </a:defRPr>
            </a:lvl4pPr>
            <a:lvl5pPr marL="2018927" indent="-224325" defTabSz="914437" eaLnBrk="0" hangingPunct="0">
              <a:spcBef>
                <a:spcPct val="30000"/>
              </a:spcBef>
              <a:defRPr sz="1200">
                <a:solidFill>
                  <a:schemeClr val="tx1"/>
                </a:solidFill>
                <a:latin typeface="Calibri" pitchFamily="34" charset="0"/>
              </a:defRPr>
            </a:lvl5pPr>
            <a:lvl6pPr marL="2467577" indent="-224325" defTabSz="914437" eaLnBrk="0" fontAlgn="base" hangingPunct="0">
              <a:spcBef>
                <a:spcPct val="30000"/>
              </a:spcBef>
              <a:spcAft>
                <a:spcPct val="0"/>
              </a:spcAft>
              <a:defRPr sz="1200">
                <a:solidFill>
                  <a:schemeClr val="tx1"/>
                </a:solidFill>
                <a:latin typeface="Calibri" pitchFamily="34" charset="0"/>
              </a:defRPr>
            </a:lvl6pPr>
            <a:lvl7pPr marL="2916227" indent="-224325" defTabSz="914437" eaLnBrk="0" fontAlgn="base" hangingPunct="0">
              <a:spcBef>
                <a:spcPct val="30000"/>
              </a:spcBef>
              <a:spcAft>
                <a:spcPct val="0"/>
              </a:spcAft>
              <a:defRPr sz="1200">
                <a:solidFill>
                  <a:schemeClr val="tx1"/>
                </a:solidFill>
                <a:latin typeface="Calibri" pitchFamily="34" charset="0"/>
              </a:defRPr>
            </a:lvl7pPr>
            <a:lvl8pPr marL="3364878" indent="-224325" defTabSz="914437" eaLnBrk="0" fontAlgn="base" hangingPunct="0">
              <a:spcBef>
                <a:spcPct val="30000"/>
              </a:spcBef>
              <a:spcAft>
                <a:spcPct val="0"/>
              </a:spcAft>
              <a:defRPr sz="1200">
                <a:solidFill>
                  <a:schemeClr val="tx1"/>
                </a:solidFill>
                <a:latin typeface="Calibri" pitchFamily="34" charset="0"/>
              </a:defRPr>
            </a:lvl8pPr>
            <a:lvl9pPr marL="3813528" indent="-224325" defTabSz="91443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4CD23F7-0D1F-4F8B-8A5B-2861982B8209}" type="slidenum">
              <a:rPr lang="en-US" altLang="en-US" smtClean="0"/>
              <a:pPr eaLnBrk="1" hangingPunct="1">
                <a:spcBef>
                  <a:spcPct val="0"/>
                </a:spcBef>
              </a:pPr>
              <a:t>34</a:t>
            </a:fld>
            <a:endParaRPr lang="en-US" altLang="en-US"/>
          </a:p>
        </p:txBody>
      </p:sp>
    </p:spTree>
    <p:extLst>
      <p:ext uri="{BB962C8B-B14F-4D97-AF65-F5344CB8AC3E}">
        <p14:creationId xmlns:p14="http://schemas.microsoft.com/office/powerpoint/2010/main" val="2218188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Updated 17/11/15</a:t>
            </a:r>
            <a:endParaRPr lang="en-US" altLang="en-US" dirty="0">
              <a:ea typeface="ＭＳ Ｐゴシック" pitchFamily="34" charset="-128"/>
            </a:endParaRPr>
          </a:p>
          <a:p>
            <a:r>
              <a:rPr lang="en-US" altLang="en-US" dirty="0">
                <a:ea typeface="ＭＳ Ｐゴシック" pitchFamily="34" charset="-128"/>
              </a:rPr>
              <a:t>[Basic]</a:t>
            </a:r>
            <a:endParaRPr lang="en-AU" dirty="0"/>
          </a:p>
        </p:txBody>
      </p:sp>
      <p:sp>
        <p:nvSpPr>
          <p:cNvPr id="4" name="Slide Number Placeholder 3"/>
          <p:cNvSpPr>
            <a:spLocks noGrp="1"/>
          </p:cNvSpPr>
          <p:nvPr>
            <p:ph type="sldNum" sz="quarter" idx="10"/>
          </p:nvPr>
        </p:nvSpPr>
        <p:spPr/>
        <p:txBody>
          <a:bodyPr/>
          <a:lstStyle/>
          <a:p>
            <a:fld id="{F4713445-90B6-4D31-B2A4-B21109C26886}" type="slidenum">
              <a:rPr lang="en-AU" altLang="en-US" smtClean="0"/>
              <a:pPr/>
              <a:t>35</a:t>
            </a:fld>
            <a:endParaRPr lang="en-AU" altLang="en-US"/>
          </a:p>
        </p:txBody>
      </p:sp>
    </p:spTree>
    <p:extLst>
      <p:ext uri="{BB962C8B-B14F-4D97-AF65-F5344CB8AC3E}">
        <p14:creationId xmlns:p14="http://schemas.microsoft.com/office/powerpoint/2010/main" val="4005605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Updated 12/5/16</a:t>
            </a:r>
          </a:p>
        </p:txBody>
      </p:sp>
      <p:sp>
        <p:nvSpPr>
          <p:cNvPr id="4" name="Slide Number Placeholder 3"/>
          <p:cNvSpPr>
            <a:spLocks noGrp="1"/>
          </p:cNvSpPr>
          <p:nvPr>
            <p:ph type="sldNum" sz="quarter" idx="10"/>
          </p:nvPr>
        </p:nvSpPr>
        <p:spPr/>
        <p:txBody>
          <a:bodyPr/>
          <a:lstStyle/>
          <a:p>
            <a:fld id="{F4713445-90B6-4D31-B2A4-B21109C26886}" type="slidenum">
              <a:rPr lang="en-AU" altLang="en-US" smtClean="0"/>
              <a:pPr/>
              <a:t>36</a:t>
            </a:fld>
            <a:endParaRPr lang="en-AU" altLang="en-US"/>
          </a:p>
        </p:txBody>
      </p:sp>
    </p:spTree>
    <p:extLst>
      <p:ext uri="{BB962C8B-B14F-4D97-AF65-F5344CB8AC3E}">
        <p14:creationId xmlns:p14="http://schemas.microsoft.com/office/powerpoint/2010/main" val="86364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Updated 25/11/15</a:t>
            </a:r>
          </a:p>
          <a:p>
            <a:r>
              <a:rPr lang="en-AU" dirty="0"/>
              <a:t>[Basic]</a:t>
            </a:r>
          </a:p>
        </p:txBody>
      </p:sp>
      <p:sp>
        <p:nvSpPr>
          <p:cNvPr id="4" name="Slide Number Placeholder 3"/>
          <p:cNvSpPr>
            <a:spLocks noGrp="1"/>
          </p:cNvSpPr>
          <p:nvPr>
            <p:ph type="sldNum" sz="quarter" idx="10"/>
          </p:nvPr>
        </p:nvSpPr>
        <p:spPr/>
        <p:txBody>
          <a:bodyPr/>
          <a:lstStyle/>
          <a:p>
            <a:fld id="{F4713445-90B6-4D31-B2A4-B21109C26886}" type="slidenum">
              <a:rPr lang="en-AU" altLang="en-US" smtClean="0"/>
              <a:pPr/>
              <a:t>37</a:t>
            </a:fld>
            <a:endParaRPr lang="en-AU" altLang="en-US"/>
          </a:p>
        </p:txBody>
      </p:sp>
    </p:spTree>
    <p:extLst>
      <p:ext uri="{BB962C8B-B14F-4D97-AF65-F5344CB8AC3E}">
        <p14:creationId xmlns:p14="http://schemas.microsoft.com/office/powerpoint/2010/main" val="1494857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Updated 6/5/15</a:t>
            </a:r>
            <a:endParaRPr lang="en-AU" dirty="0"/>
          </a:p>
          <a:p>
            <a:r>
              <a:rPr lang="en-AU" dirty="0"/>
              <a:t>[Basic]</a:t>
            </a:r>
          </a:p>
        </p:txBody>
      </p:sp>
      <p:sp>
        <p:nvSpPr>
          <p:cNvPr id="4" name="Slide Number Placeholder 3"/>
          <p:cNvSpPr>
            <a:spLocks noGrp="1"/>
          </p:cNvSpPr>
          <p:nvPr>
            <p:ph type="sldNum" sz="quarter" idx="10"/>
          </p:nvPr>
        </p:nvSpPr>
        <p:spPr/>
        <p:txBody>
          <a:bodyPr/>
          <a:lstStyle/>
          <a:p>
            <a:fld id="{F4713445-90B6-4D31-B2A4-B21109C26886}" type="slidenum">
              <a:rPr lang="en-AU" altLang="en-US" smtClean="0"/>
              <a:pPr/>
              <a:t>39</a:t>
            </a:fld>
            <a:endParaRPr lang="en-AU" altLang="en-US"/>
          </a:p>
        </p:txBody>
      </p:sp>
    </p:spTree>
    <p:extLst>
      <p:ext uri="{BB962C8B-B14F-4D97-AF65-F5344CB8AC3E}">
        <p14:creationId xmlns:p14="http://schemas.microsoft.com/office/powerpoint/2010/main" val="718957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Updated 18/5/14</a:t>
            </a:r>
          </a:p>
          <a:p>
            <a:r>
              <a:rPr lang="en-AU" dirty="0"/>
              <a:t>[Basic]</a:t>
            </a:r>
          </a:p>
        </p:txBody>
      </p:sp>
      <p:sp>
        <p:nvSpPr>
          <p:cNvPr id="4" name="Slide Number Placeholder 3"/>
          <p:cNvSpPr>
            <a:spLocks noGrp="1"/>
          </p:cNvSpPr>
          <p:nvPr>
            <p:ph type="sldNum" sz="quarter" idx="10"/>
          </p:nvPr>
        </p:nvSpPr>
        <p:spPr/>
        <p:txBody>
          <a:bodyPr/>
          <a:lstStyle/>
          <a:p>
            <a:fld id="{F4713445-90B6-4D31-B2A4-B21109C26886}" type="slidenum">
              <a:rPr lang="en-AU" altLang="en-US" smtClean="0"/>
              <a:pPr/>
              <a:t>40</a:t>
            </a:fld>
            <a:endParaRPr lang="en-AU" altLang="en-US"/>
          </a:p>
        </p:txBody>
      </p:sp>
    </p:spTree>
    <p:extLst>
      <p:ext uri="{BB962C8B-B14F-4D97-AF65-F5344CB8AC3E}">
        <p14:creationId xmlns:p14="http://schemas.microsoft.com/office/powerpoint/2010/main" val="3072528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solidFill>
                  <a:srgbClr val="FF0000"/>
                </a:solidFill>
                <a:ea typeface="ＭＳ Ｐゴシック" pitchFamily="34" charset="-128"/>
              </a:rPr>
              <a:t>Updated 10/12/14</a:t>
            </a:r>
          </a:p>
          <a:p>
            <a:r>
              <a:rPr lang="en-US" altLang="en-US" dirty="0">
                <a:solidFill>
                  <a:srgbClr val="FF0000"/>
                </a:solidFill>
                <a:ea typeface="ＭＳ Ｐゴシック" pitchFamily="34" charset="-128"/>
              </a:rPr>
              <a:t>[Basic]</a:t>
            </a:r>
          </a:p>
        </p:txBody>
      </p:sp>
      <p:sp>
        <p:nvSpPr>
          <p:cNvPr id="2560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6648" eaLnBrk="0" hangingPunct="0">
              <a:spcBef>
                <a:spcPct val="30000"/>
              </a:spcBef>
              <a:defRPr sz="1200">
                <a:solidFill>
                  <a:schemeClr val="tx1"/>
                </a:solidFill>
                <a:latin typeface="Calibri" pitchFamily="34" charset="0"/>
              </a:defRPr>
            </a:lvl1pPr>
            <a:lvl2pPr marL="729057" indent="-280406" defTabSz="906648" eaLnBrk="0" hangingPunct="0">
              <a:spcBef>
                <a:spcPct val="30000"/>
              </a:spcBef>
              <a:defRPr sz="1200">
                <a:solidFill>
                  <a:schemeClr val="tx1"/>
                </a:solidFill>
                <a:latin typeface="Calibri" pitchFamily="34" charset="0"/>
              </a:defRPr>
            </a:lvl2pPr>
            <a:lvl3pPr marL="1121626" indent="-224325" defTabSz="906648" eaLnBrk="0" hangingPunct="0">
              <a:spcBef>
                <a:spcPct val="30000"/>
              </a:spcBef>
              <a:defRPr sz="1200">
                <a:solidFill>
                  <a:schemeClr val="tx1"/>
                </a:solidFill>
                <a:latin typeface="Calibri" pitchFamily="34" charset="0"/>
              </a:defRPr>
            </a:lvl3pPr>
            <a:lvl4pPr marL="1570276" indent="-224325" defTabSz="906648" eaLnBrk="0" hangingPunct="0">
              <a:spcBef>
                <a:spcPct val="30000"/>
              </a:spcBef>
              <a:defRPr sz="1200">
                <a:solidFill>
                  <a:schemeClr val="tx1"/>
                </a:solidFill>
                <a:latin typeface="Calibri" pitchFamily="34" charset="0"/>
              </a:defRPr>
            </a:lvl4pPr>
            <a:lvl5pPr marL="2018927" indent="-224325" defTabSz="906648" eaLnBrk="0" hangingPunct="0">
              <a:spcBef>
                <a:spcPct val="30000"/>
              </a:spcBef>
              <a:defRPr sz="1200">
                <a:solidFill>
                  <a:schemeClr val="tx1"/>
                </a:solidFill>
                <a:latin typeface="Calibri" pitchFamily="34" charset="0"/>
              </a:defRPr>
            </a:lvl5pPr>
            <a:lvl6pPr marL="2467577" indent="-224325" defTabSz="906648" eaLnBrk="0" fontAlgn="base" hangingPunct="0">
              <a:spcBef>
                <a:spcPct val="30000"/>
              </a:spcBef>
              <a:spcAft>
                <a:spcPct val="0"/>
              </a:spcAft>
              <a:defRPr sz="1200">
                <a:solidFill>
                  <a:schemeClr val="tx1"/>
                </a:solidFill>
                <a:latin typeface="Calibri" pitchFamily="34" charset="0"/>
              </a:defRPr>
            </a:lvl6pPr>
            <a:lvl7pPr marL="2916227" indent="-224325" defTabSz="906648" eaLnBrk="0" fontAlgn="base" hangingPunct="0">
              <a:spcBef>
                <a:spcPct val="30000"/>
              </a:spcBef>
              <a:spcAft>
                <a:spcPct val="0"/>
              </a:spcAft>
              <a:defRPr sz="1200">
                <a:solidFill>
                  <a:schemeClr val="tx1"/>
                </a:solidFill>
                <a:latin typeface="Calibri" pitchFamily="34" charset="0"/>
              </a:defRPr>
            </a:lvl7pPr>
            <a:lvl8pPr marL="3364878" indent="-224325" defTabSz="906648" eaLnBrk="0" fontAlgn="base" hangingPunct="0">
              <a:spcBef>
                <a:spcPct val="30000"/>
              </a:spcBef>
              <a:spcAft>
                <a:spcPct val="0"/>
              </a:spcAft>
              <a:defRPr sz="1200">
                <a:solidFill>
                  <a:schemeClr val="tx1"/>
                </a:solidFill>
                <a:latin typeface="Calibri" pitchFamily="34" charset="0"/>
              </a:defRPr>
            </a:lvl8pPr>
            <a:lvl9pPr marL="3813528" indent="-224325" defTabSz="90664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CC60483-1BC6-497F-BC40-598CE6651F97}" type="slidenum">
              <a:rPr lang="en-US" altLang="en-US" smtClean="0">
                <a:latin typeface="Arial" charset="0"/>
                <a:ea typeface="ＭＳ Ｐゴシック" pitchFamily="34" charset="-128"/>
              </a:rPr>
              <a:pPr eaLnBrk="1" hangingPunct="1">
                <a:spcBef>
                  <a:spcPct val="0"/>
                </a:spcBef>
              </a:pPr>
              <a:t>8</a:t>
            </a:fld>
            <a:endParaRPr lang="en-US" altLang="en-US">
              <a:latin typeface="Arial" charset="0"/>
              <a:ea typeface="ＭＳ Ｐゴシック" pitchFamily="34" charset="-128"/>
            </a:endParaRPr>
          </a:p>
        </p:txBody>
      </p:sp>
    </p:spTree>
    <p:extLst>
      <p:ext uri="{BB962C8B-B14F-4D97-AF65-F5344CB8AC3E}">
        <p14:creationId xmlns:p14="http://schemas.microsoft.com/office/powerpoint/2010/main" val="3606553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solidFill>
                  <a:srgbClr val="FF0000"/>
                </a:solidFill>
                <a:ea typeface="ＭＳ Ｐゴシック" pitchFamily="34" charset="-128"/>
              </a:rPr>
              <a:t>Updated 10/12/14</a:t>
            </a:r>
          </a:p>
          <a:p>
            <a:r>
              <a:rPr lang="en-US" altLang="en-US" dirty="0">
                <a:solidFill>
                  <a:srgbClr val="FF0000"/>
                </a:solidFill>
                <a:ea typeface="ＭＳ Ｐゴシック" pitchFamily="34" charset="-128"/>
              </a:rPr>
              <a:t>[Basic]</a:t>
            </a:r>
          </a:p>
        </p:txBody>
      </p:sp>
      <p:sp>
        <p:nvSpPr>
          <p:cNvPr id="2560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6648" eaLnBrk="0" hangingPunct="0">
              <a:spcBef>
                <a:spcPct val="30000"/>
              </a:spcBef>
              <a:defRPr sz="1200">
                <a:solidFill>
                  <a:schemeClr val="tx1"/>
                </a:solidFill>
                <a:latin typeface="Calibri" pitchFamily="34" charset="0"/>
              </a:defRPr>
            </a:lvl1pPr>
            <a:lvl2pPr marL="729057" indent="-280406" defTabSz="906648" eaLnBrk="0" hangingPunct="0">
              <a:spcBef>
                <a:spcPct val="30000"/>
              </a:spcBef>
              <a:defRPr sz="1200">
                <a:solidFill>
                  <a:schemeClr val="tx1"/>
                </a:solidFill>
                <a:latin typeface="Calibri" pitchFamily="34" charset="0"/>
              </a:defRPr>
            </a:lvl2pPr>
            <a:lvl3pPr marL="1121626" indent="-224325" defTabSz="906648" eaLnBrk="0" hangingPunct="0">
              <a:spcBef>
                <a:spcPct val="30000"/>
              </a:spcBef>
              <a:defRPr sz="1200">
                <a:solidFill>
                  <a:schemeClr val="tx1"/>
                </a:solidFill>
                <a:latin typeface="Calibri" pitchFamily="34" charset="0"/>
              </a:defRPr>
            </a:lvl3pPr>
            <a:lvl4pPr marL="1570276" indent="-224325" defTabSz="906648" eaLnBrk="0" hangingPunct="0">
              <a:spcBef>
                <a:spcPct val="30000"/>
              </a:spcBef>
              <a:defRPr sz="1200">
                <a:solidFill>
                  <a:schemeClr val="tx1"/>
                </a:solidFill>
                <a:latin typeface="Calibri" pitchFamily="34" charset="0"/>
              </a:defRPr>
            </a:lvl4pPr>
            <a:lvl5pPr marL="2018927" indent="-224325" defTabSz="906648" eaLnBrk="0" hangingPunct="0">
              <a:spcBef>
                <a:spcPct val="30000"/>
              </a:spcBef>
              <a:defRPr sz="1200">
                <a:solidFill>
                  <a:schemeClr val="tx1"/>
                </a:solidFill>
                <a:latin typeface="Calibri" pitchFamily="34" charset="0"/>
              </a:defRPr>
            </a:lvl5pPr>
            <a:lvl6pPr marL="2467577" indent="-224325" defTabSz="906648" eaLnBrk="0" fontAlgn="base" hangingPunct="0">
              <a:spcBef>
                <a:spcPct val="30000"/>
              </a:spcBef>
              <a:spcAft>
                <a:spcPct val="0"/>
              </a:spcAft>
              <a:defRPr sz="1200">
                <a:solidFill>
                  <a:schemeClr val="tx1"/>
                </a:solidFill>
                <a:latin typeface="Calibri" pitchFamily="34" charset="0"/>
              </a:defRPr>
            </a:lvl6pPr>
            <a:lvl7pPr marL="2916227" indent="-224325" defTabSz="906648" eaLnBrk="0" fontAlgn="base" hangingPunct="0">
              <a:spcBef>
                <a:spcPct val="30000"/>
              </a:spcBef>
              <a:spcAft>
                <a:spcPct val="0"/>
              </a:spcAft>
              <a:defRPr sz="1200">
                <a:solidFill>
                  <a:schemeClr val="tx1"/>
                </a:solidFill>
                <a:latin typeface="Calibri" pitchFamily="34" charset="0"/>
              </a:defRPr>
            </a:lvl7pPr>
            <a:lvl8pPr marL="3364878" indent="-224325" defTabSz="906648" eaLnBrk="0" fontAlgn="base" hangingPunct="0">
              <a:spcBef>
                <a:spcPct val="30000"/>
              </a:spcBef>
              <a:spcAft>
                <a:spcPct val="0"/>
              </a:spcAft>
              <a:defRPr sz="1200">
                <a:solidFill>
                  <a:schemeClr val="tx1"/>
                </a:solidFill>
                <a:latin typeface="Calibri" pitchFamily="34" charset="0"/>
              </a:defRPr>
            </a:lvl8pPr>
            <a:lvl9pPr marL="3813528" indent="-224325" defTabSz="90664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CC60483-1BC6-497F-BC40-598CE6651F97}" type="slidenum">
              <a:rPr lang="en-US" altLang="en-US" smtClean="0">
                <a:latin typeface="Arial" charset="0"/>
                <a:ea typeface="ＭＳ Ｐゴシック" pitchFamily="34" charset="-128"/>
              </a:rPr>
              <a:pPr eaLnBrk="1" hangingPunct="1">
                <a:spcBef>
                  <a:spcPct val="0"/>
                </a:spcBef>
              </a:pPr>
              <a:t>9</a:t>
            </a:fld>
            <a:endParaRPr lang="en-US" altLang="en-US">
              <a:latin typeface="Arial" charset="0"/>
              <a:ea typeface="ＭＳ Ｐゴシック" pitchFamily="34" charset="-128"/>
            </a:endParaRPr>
          </a:p>
        </p:txBody>
      </p:sp>
    </p:spTree>
    <p:extLst>
      <p:ext uri="{BB962C8B-B14F-4D97-AF65-F5344CB8AC3E}">
        <p14:creationId xmlns:p14="http://schemas.microsoft.com/office/powerpoint/2010/main" val="4044110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solidFill>
                  <a:srgbClr val="FF0000"/>
                </a:solidFill>
                <a:ea typeface="ＭＳ Ｐゴシック" pitchFamily="34" charset="-128"/>
              </a:rPr>
              <a:t>Updated 10/12/14</a:t>
            </a:r>
          </a:p>
          <a:p>
            <a:r>
              <a:rPr lang="en-US" altLang="en-US" dirty="0">
                <a:solidFill>
                  <a:srgbClr val="FF0000"/>
                </a:solidFill>
                <a:ea typeface="ＭＳ Ｐゴシック" pitchFamily="34" charset="-128"/>
              </a:rPr>
              <a:t>[Basic]</a:t>
            </a:r>
          </a:p>
        </p:txBody>
      </p:sp>
      <p:sp>
        <p:nvSpPr>
          <p:cNvPr id="2560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6648" eaLnBrk="0" hangingPunct="0">
              <a:spcBef>
                <a:spcPct val="30000"/>
              </a:spcBef>
              <a:defRPr sz="1200">
                <a:solidFill>
                  <a:schemeClr val="tx1"/>
                </a:solidFill>
                <a:latin typeface="Calibri" pitchFamily="34" charset="0"/>
              </a:defRPr>
            </a:lvl1pPr>
            <a:lvl2pPr marL="729057" indent="-280406" defTabSz="906648" eaLnBrk="0" hangingPunct="0">
              <a:spcBef>
                <a:spcPct val="30000"/>
              </a:spcBef>
              <a:defRPr sz="1200">
                <a:solidFill>
                  <a:schemeClr val="tx1"/>
                </a:solidFill>
                <a:latin typeface="Calibri" pitchFamily="34" charset="0"/>
              </a:defRPr>
            </a:lvl2pPr>
            <a:lvl3pPr marL="1121626" indent="-224325" defTabSz="906648" eaLnBrk="0" hangingPunct="0">
              <a:spcBef>
                <a:spcPct val="30000"/>
              </a:spcBef>
              <a:defRPr sz="1200">
                <a:solidFill>
                  <a:schemeClr val="tx1"/>
                </a:solidFill>
                <a:latin typeface="Calibri" pitchFamily="34" charset="0"/>
              </a:defRPr>
            </a:lvl3pPr>
            <a:lvl4pPr marL="1570276" indent="-224325" defTabSz="906648" eaLnBrk="0" hangingPunct="0">
              <a:spcBef>
                <a:spcPct val="30000"/>
              </a:spcBef>
              <a:defRPr sz="1200">
                <a:solidFill>
                  <a:schemeClr val="tx1"/>
                </a:solidFill>
                <a:latin typeface="Calibri" pitchFamily="34" charset="0"/>
              </a:defRPr>
            </a:lvl4pPr>
            <a:lvl5pPr marL="2018927" indent="-224325" defTabSz="906648" eaLnBrk="0" hangingPunct="0">
              <a:spcBef>
                <a:spcPct val="30000"/>
              </a:spcBef>
              <a:defRPr sz="1200">
                <a:solidFill>
                  <a:schemeClr val="tx1"/>
                </a:solidFill>
                <a:latin typeface="Calibri" pitchFamily="34" charset="0"/>
              </a:defRPr>
            </a:lvl5pPr>
            <a:lvl6pPr marL="2467577" indent="-224325" defTabSz="906648" eaLnBrk="0" fontAlgn="base" hangingPunct="0">
              <a:spcBef>
                <a:spcPct val="30000"/>
              </a:spcBef>
              <a:spcAft>
                <a:spcPct val="0"/>
              </a:spcAft>
              <a:defRPr sz="1200">
                <a:solidFill>
                  <a:schemeClr val="tx1"/>
                </a:solidFill>
                <a:latin typeface="Calibri" pitchFamily="34" charset="0"/>
              </a:defRPr>
            </a:lvl6pPr>
            <a:lvl7pPr marL="2916227" indent="-224325" defTabSz="906648" eaLnBrk="0" fontAlgn="base" hangingPunct="0">
              <a:spcBef>
                <a:spcPct val="30000"/>
              </a:spcBef>
              <a:spcAft>
                <a:spcPct val="0"/>
              </a:spcAft>
              <a:defRPr sz="1200">
                <a:solidFill>
                  <a:schemeClr val="tx1"/>
                </a:solidFill>
                <a:latin typeface="Calibri" pitchFamily="34" charset="0"/>
              </a:defRPr>
            </a:lvl7pPr>
            <a:lvl8pPr marL="3364878" indent="-224325" defTabSz="906648" eaLnBrk="0" fontAlgn="base" hangingPunct="0">
              <a:spcBef>
                <a:spcPct val="30000"/>
              </a:spcBef>
              <a:spcAft>
                <a:spcPct val="0"/>
              </a:spcAft>
              <a:defRPr sz="1200">
                <a:solidFill>
                  <a:schemeClr val="tx1"/>
                </a:solidFill>
                <a:latin typeface="Calibri" pitchFamily="34" charset="0"/>
              </a:defRPr>
            </a:lvl8pPr>
            <a:lvl9pPr marL="3813528" indent="-224325" defTabSz="90664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CC60483-1BC6-497F-BC40-598CE6651F97}" type="slidenum">
              <a:rPr lang="en-US" altLang="en-US" smtClean="0">
                <a:latin typeface="Arial" charset="0"/>
                <a:ea typeface="ＭＳ Ｐゴシック" pitchFamily="34" charset="-128"/>
              </a:rPr>
              <a:pPr eaLnBrk="1" hangingPunct="1">
                <a:spcBef>
                  <a:spcPct val="0"/>
                </a:spcBef>
              </a:pPr>
              <a:t>15</a:t>
            </a:fld>
            <a:endParaRPr lang="en-US" altLang="en-US">
              <a:latin typeface="Arial" charset="0"/>
              <a:ea typeface="ＭＳ Ｐゴシック" pitchFamily="34" charset="-128"/>
            </a:endParaRPr>
          </a:p>
        </p:txBody>
      </p:sp>
    </p:spTree>
    <p:extLst>
      <p:ext uri="{BB962C8B-B14F-4D97-AF65-F5344CB8AC3E}">
        <p14:creationId xmlns:p14="http://schemas.microsoft.com/office/powerpoint/2010/main" val="1473310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solidFill>
                  <a:srgbClr val="FF0000"/>
                </a:solidFill>
                <a:ea typeface="ＭＳ Ｐゴシック" pitchFamily="34" charset="-128"/>
              </a:rPr>
              <a:t>Updated 10/12/14</a:t>
            </a:r>
          </a:p>
          <a:p>
            <a:r>
              <a:rPr lang="en-US" altLang="en-US" dirty="0">
                <a:solidFill>
                  <a:srgbClr val="FF0000"/>
                </a:solidFill>
                <a:ea typeface="ＭＳ Ｐゴシック" pitchFamily="34" charset="-128"/>
              </a:rPr>
              <a:t>[Basic]</a:t>
            </a:r>
          </a:p>
        </p:txBody>
      </p:sp>
      <p:sp>
        <p:nvSpPr>
          <p:cNvPr id="2560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6648" eaLnBrk="0" hangingPunct="0">
              <a:spcBef>
                <a:spcPct val="30000"/>
              </a:spcBef>
              <a:defRPr sz="1200">
                <a:solidFill>
                  <a:schemeClr val="tx1"/>
                </a:solidFill>
                <a:latin typeface="Calibri" pitchFamily="34" charset="0"/>
              </a:defRPr>
            </a:lvl1pPr>
            <a:lvl2pPr marL="729057" indent="-280406" defTabSz="906648" eaLnBrk="0" hangingPunct="0">
              <a:spcBef>
                <a:spcPct val="30000"/>
              </a:spcBef>
              <a:defRPr sz="1200">
                <a:solidFill>
                  <a:schemeClr val="tx1"/>
                </a:solidFill>
                <a:latin typeface="Calibri" pitchFamily="34" charset="0"/>
              </a:defRPr>
            </a:lvl2pPr>
            <a:lvl3pPr marL="1121626" indent="-224325" defTabSz="906648" eaLnBrk="0" hangingPunct="0">
              <a:spcBef>
                <a:spcPct val="30000"/>
              </a:spcBef>
              <a:defRPr sz="1200">
                <a:solidFill>
                  <a:schemeClr val="tx1"/>
                </a:solidFill>
                <a:latin typeface="Calibri" pitchFamily="34" charset="0"/>
              </a:defRPr>
            </a:lvl3pPr>
            <a:lvl4pPr marL="1570276" indent="-224325" defTabSz="906648" eaLnBrk="0" hangingPunct="0">
              <a:spcBef>
                <a:spcPct val="30000"/>
              </a:spcBef>
              <a:defRPr sz="1200">
                <a:solidFill>
                  <a:schemeClr val="tx1"/>
                </a:solidFill>
                <a:latin typeface="Calibri" pitchFamily="34" charset="0"/>
              </a:defRPr>
            </a:lvl4pPr>
            <a:lvl5pPr marL="2018927" indent="-224325" defTabSz="906648" eaLnBrk="0" hangingPunct="0">
              <a:spcBef>
                <a:spcPct val="30000"/>
              </a:spcBef>
              <a:defRPr sz="1200">
                <a:solidFill>
                  <a:schemeClr val="tx1"/>
                </a:solidFill>
                <a:latin typeface="Calibri" pitchFamily="34" charset="0"/>
              </a:defRPr>
            </a:lvl5pPr>
            <a:lvl6pPr marL="2467577" indent="-224325" defTabSz="906648" eaLnBrk="0" fontAlgn="base" hangingPunct="0">
              <a:spcBef>
                <a:spcPct val="30000"/>
              </a:spcBef>
              <a:spcAft>
                <a:spcPct val="0"/>
              </a:spcAft>
              <a:defRPr sz="1200">
                <a:solidFill>
                  <a:schemeClr val="tx1"/>
                </a:solidFill>
                <a:latin typeface="Calibri" pitchFamily="34" charset="0"/>
              </a:defRPr>
            </a:lvl6pPr>
            <a:lvl7pPr marL="2916227" indent="-224325" defTabSz="906648" eaLnBrk="0" fontAlgn="base" hangingPunct="0">
              <a:spcBef>
                <a:spcPct val="30000"/>
              </a:spcBef>
              <a:spcAft>
                <a:spcPct val="0"/>
              </a:spcAft>
              <a:defRPr sz="1200">
                <a:solidFill>
                  <a:schemeClr val="tx1"/>
                </a:solidFill>
                <a:latin typeface="Calibri" pitchFamily="34" charset="0"/>
              </a:defRPr>
            </a:lvl7pPr>
            <a:lvl8pPr marL="3364878" indent="-224325" defTabSz="906648" eaLnBrk="0" fontAlgn="base" hangingPunct="0">
              <a:spcBef>
                <a:spcPct val="30000"/>
              </a:spcBef>
              <a:spcAft>
                <a:spcPct val="0"/>
              </a:spcAft>
              <a:defRPr sz="1200">
                <a:solidFill>
                  <a:schemeClr val="tx1"/>
                </a:solidFill>
                <a:latin typeface="Calibri" pitchFamily="34" charset="0"/>
              </a:defRPr>
            </a:lvl8pPr>
            <a:lvl9pPr marL="3813528" indent="-224325" defTabSz="90664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CC60483-1BC6-497F-BC40-598CE6651F97}" type="slidenum">
              <a:rPr lang="en-US" altLang="en-US" smtClean="0">
                <a:latin typeface="Arial" charset="0"/>
                <a:ea typeface="ＭＳ Ｐゴシック" pitchFamily="34" charset="-128"/>
              </a:rPr>
              <a:pPr eaLnBrk="1" hangingPunct="1">
                <a:spcBef>
                  <a:spcPct val="0"/>
                </a:spcBef>
              </a:pPr>
              <a:t>22</a:t>
            </a:fld>
            <a:endParaRPr lang="en-US" altLang="en-US">
              <a:latin typeface="Arial" charset="0"/>
              <a:ea typeface="ＭＳ Ｐゴシック" pitchFamily="34" charset="-128"/>
            </a:endParaRPr>
          </a:p>
        </p:txBody>
      </p:sp>
    </p:spTree>
    <p:extLst>
      <p:ext uri="{BB962C8B-B14F-4D97-AF65-F5344CB8AC3E}">
        <p14:creationId xmlns:p14="http://schemas.microsoft.com/office/powerpoint/2010/main" val="1151364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Updated 17/2/17</a:t>
            </a:r>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a:t>[Basic]</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b="1" dirty="0"/>
          </a:p>
          <a:p>
            <a:pPr marL="0" marR="0" indent="0" algn="l" defTabSz="914400" rtl="0" eaLnBrk="0" fontAlgn="base" latinLnBrk="0" hangingPunct="0">
              <a:lnSpc>
                <a:spcPct val="100000"/>
              </a:lnSpc>
              <a:spcBef>
                <a:spcPct val="30000"/>
              </a:spcBef>
              <a:spcAft>
                <a:spcPct val="0"/>
              </a:spcAft>
              <a:buClrTx/>
              <a:buSzTx/>
              <a:buFontTx/>
              <a:buNone/>
              <a:tabLst/>
              <a:defRPr/>
            </a:pPr>
            <a:r>
              <a:rPr lang="en-AU" b="1" dirty="0"/>
              <a:t>Talking</a:t>
            </a:r>
            <a:r>
              <a:rPr lang="en-AU" b="1" baseline="0" dirty="0"/>
              <a:t> Points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b="1" baseline="0" dirty="0"/>
          </a:p>
          <a:p>
            <a:pPr marL="0" marR="57150">
              <a:lnSpc>
                <a:spcPct val="115000"/>
              </a:lnSpc>
              <a:spcBef>
                <a:spcPts val="0"/>
              </a:spcBef>
              <a:spcAft>
                <a:spcPts val="10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In this example of an order entry screen, you can see the patient’s profile information on the left. On top, a drop-down </a:t>
            </a:r>
            <a:r>
              <a:rPr lang="en-US" sz="1200" dirty="0" err="1">
                <a:effectLst/>
                <a:latin typeface="Calibri" panose="020F0502020204030204" pitchFamily="34" charset="0"/>
                <a:ea typeface="Times New Roman" panose="02020603050405020304" pitchFamily="18" charset="0"/>
                <a:cs typeface="Calibri" panose="020F0502020204030204" pitchFamily="34" charset="0"/>
              </a:rPr>
              <a:t>picklist</a:t>
            </a:r>
            <a:r>
              <a:rPr lang="en-US" sz="1200" dirty="0">
                <a:effectLst/>
                <a:latin typeface="Calibri" panose="020F0502020204030204" pitchFamily="34" charset="0"/>
                <a:ea typeface="Times New Roman" panose="02020603050405020304" pitchFamily="18" charset="0"/>
                <a:cs typeface="Calibri" panose="020F0502020204030204" pitchFamily="34" charset="0"/>
              </a:rPr>
              <a:t> assists the physician in entering the drug order.</a:t>
            </a:r>
          </a:p>
          <a:p>
            <a:pPr marL="0" marR="57150">
              <a:lnSpc>
                <a:spcPct val="115000"/>
              </a:lnSpc>
              <a:spcBef>
                <a:spcPts val="0"/>
              </a:spcBef>
              <a:spcAft>
                <a:spcPts val="1000"/>
              </a:spcAft>
            </a:pP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a:p>
            <a:pPr marL="0" marR="57150">
              <a:lnSpc>
                <a:spcPct val="115000"/>
              </a:lnSpc>
              <a:spcBef>
                <a:spcPts val="0"/>
              </a:spcBef>
              <a:spcAft>
                <a:spcPts val="10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This particular example features in-line screening, an efficient feature that generates alert previews as you enter the medication order, so you know right away if there is potential conflict.</a:t>
            </a:r>
          </a:p>
          <a:p>
            <a:pPr marL="0" marR="57150">
              <a:lnSpc>
                <a:spcPct val="115000"/>
              </a:lnSpc>
              <a:spcBef>
                <a:spcPts val="0"/>
              </a:spcBef>
              <a:spcAft>
                <a:spcPts val="1000"/>
              </a:spcAft>
            </a:pP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a:p>
            <a:pPr marL="0" marR="57150">
              <a:lnSpc>
                <a:spcPct val="115000"/>
              </a:lnSpc>
              <a:spcBef>
                <a:spcPts val="0"/>
              </a:spcBef>
              <a:spcAft>
                <a:spcPts val="10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Here, we see a serious alert (in red) indicating the suggested digoxin dose is inappropriate. Two additional moderate alerts (in yellow) are also showing up.</a:t>
            </a: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AU" b="1" dirty="0"/>
          </a:p>
        </p:txBody>
      </p:sp>
      <p:sp>
        <p:nvSpPr>
          <p:cNvPr id="4" name="Slide Number Placeholder 3"/>
          <p:cNvSpPr>
            <a:spLocks noGrp="1"/>
          </p:cNvSpPr>
          <p:nvPr>
            <p:ph type="sldNum" sz="quarter" idx="10"/>
          </p:nvPr>
        </p:nvSpPr>
        <p:spPr/>
        <p:txBody>
          <a:bodyPr/>
          <a:lstStyle/>
          <a:p>
            <a:fld id="{F4713445-90B6-4D31-B2A4-B21109C26886}" type="slidenum">
              <a:rPr lang="en-AU" altLang="en-US" smtClean="0"/>
              <a:pPr/>
              <a:t>24</a:t>
            </a:fld>
            <a:endParaRPr lang="en-AU" altLang="en-US"/>
          </a:p>
        </p:txBody>
      </p:sp>
    </p:spTree>
    <p:extLst>
      <p:ext uri="{BB962C8B-B14F-4D97-AF65-F5344CB8AC3E}">
        <p14:creationId xmlns:p14="http://schemas.microsoft.com/office/powerpoint/2010/main" val="221357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Updated 17/2/17</a:t>
            </a:r>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a:t>[Basic]</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b="1" dirty="0"/>
          </a:p>
          <a:p>
            <a:pPr marL="0" marR="0" indent="0" algn="l" defTabSz="914400" rtl="0" eaLnBrk="0" fontAlgn="base" latinLnBrk="0" hangingPunct="0">
              <a:lnSpc>
                <a:spcPct val="100000"/>
              </a:lnSpc>
              <a:spcBef>
                <a:spcPct val="30000"/>
              </a:spcBef>
              <a:spcAft>
                <a:spcPct val="0"/>
              </a:spcAft>
              <a:buClrTx/>
              <a:buSzTx/>
              <a:buFontTx/>
              <a:buNone/>
              <a:tabLst/>
              <a:defRPr/>
            </a:pPr>
            <a:r>
              <a:rPr lang="en-AU" b="1" dirty="0"/>
              <a:t>Talking</a:t>
            </a:r>
            <a:r>
              <a:rPr lang="en-AU" b="1" baseline="0" dirty="0"/>
              <a:t> Points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If you need more information about an alert, one option is to include HL7 </a:t>
            </a:r>
            <a:r>
              <a:rPr lang="en-US" sz="1200" kern="1200" dirty="0" err="1">
                <a:solidFill>
                  <a:schemeClr val="tx1"/>
                </a:solidFill>
                <a:effectLst/>
                <a:latin typeface="+mn-lt"/>
                <a:ea typeface="+mn-ea"/>
                <a:cs typeface="+mn-cs"/>
              </a:rPr>
              <a:t>Infobutton</a:t>
            </a:r>
            <a:r>
              <a:rPr lang="en-US" sz="1200" kern="1200" dirty="0">
                <a:solidFill>
                  <a:schemeClr val="tx1"/>
                </a:solidFill>
                <a:effectLst/>
                <a:latin typeface="+mn-lt"/>
                <a:ea typeface="+mn-ea"/>
                <a:cs typeface="+mn-cs"/>
              </a:rPr>
              <a:t> links. Subscribers to </a:t>
            </a:r>
            <a:r>
              <a:rPr lang="en-US" sz="1200" kern="1200" dirty="0" err="1">
                <a:solidFill>
                  <a:schemeClr val="tx1"/>
                </a:solidFill>
                <a:effectLst/>
                <a:latin typeface="+mn-lt"/>
                <a:ea typeface="+mn-ea"/>
                <a:cs typeface="+mn-cs"/>
              </a:rPr>
              <a:t>Lexicomp</a:t>
            </a:r>
            <a:r>
              <a:rPr lang="en-US" sz="1200" kern="1200" dirty="0">
                <a:solidFill>
                  <a:schemeClr val="tx1"/>
                </a:solidFill>
                <a:effectLst/>
                <a:latin typeface="+mn-lt"/>
                <a:ea typeface="+mn-ea"/>
                <a:cs typeface="+mn-cs"/>
              </a:rPr>
              <a:t> Online can click on the blue button and jump directly to the </a:t>
            </a:r>
            <a:r>
              <a:rPr lang="en-US" sz="1200" kern="1200" dirty="0" err="1">
                <a:solidFill>
                  <a:schemeClr val="tx1"/>
                </a:solidFill>
                <a:effectLst/>
                <a:latin typeface="+mn-lt"/>
                <a:ea typeface="+mn-ea"/>
                <a:cs typeface="+mn-cs"/>
              </a:rPr>
              <a:t>Lexicomp</a:t>
            </a:r>
            <a:r>
              <a:rPr lang="en-US" sz="1200" kern="1200" dirty="0">
                <a:solidFill>
                  <a:schemeClr val="tx1"/>
                </a:solidFill>
                <a:effectLst/>
                <a:latin typeface="+mn-lt"/>
                <a:ea typeface="+mn-ea"/>
                <a:cs typeface="+mn-cs"/>
              </a:rPr>
              <a:t> drug reference monograph for the listed medication. Clicking on the mortar and pestle icon takes you directly to the patient education leaflet for the medication.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b="1" dirty="0"/>
          </a:p>
        </p:txBody>
      </p:sp>
      <p:sp>
        <p:nvSpPr>
          <p:cNvPr id="4" name="Slide Number Placeholder 3"/>
          <p:cNvSpPr>
            <a:spLocks noGrp="1"/>
          </p:cNvSpPr>
          <p:nvPr>
            <p:ph type="sldNum" sz="quarter" idx="10"/>
          </p:nvPr>
        </p:nvSpPr>
        <p:spPr/>
        <p:txBody>
          <a:bodyPr/>
          <a:lstStyle/>
          <a:p>
            <a:fld id="{F4713445-90B6-4D31-B2A4-B21109C26886}" type="slidenum">
              <a:rPr lang="en-AU" altLang="en-US" smtClean="0"/>
              <a:pPr/>
              <a:t>25</a:t>
            </a:fld>
            <a:endParaRPr lang="en-AU" altLang="en-US"/>
          </a:p>
        </p:txBody>
      </p:sp>
    </p:spTree>
    <p:extLst>
      <p:ext uri="{BB962C8B-B14F-4D97-AF65-F5344CB8AC3E}">
        <p14:creationId xmlns:p14="http://schemas.microsoft.com/office/powerpoint/2010/main" val="1641633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Updated 26/8/15</a:t>
            </a:r>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a:t>[Basic]</a:t>
            </a:r>
          </a:p>
        </p:txBody>
      </p:sp>
      <p:sp>
        <p:nvSpPr>
          <p:cNvPr id="4" name="Slide Number Placeholder 3"/>
          <p:cNvSpPr>
            <a:spLocks noGrp="1"/>
          </p:cNvSpPr>
          <p:nvPr>
            <p:ph type="sldNum" sz="quarter" idx="10"/>
          </p:nvPr>
        </p:nvSpPr>
        <p:spPr/>
        <p:txBody>
          <a:bodyPr/>
          <a:lstStyle/>
          <a:p>
            <a:fld id="{F4713445-90B6-4D31-B2A4-B21109C26886}" type="slidenum">
              <a:rPr lang="en-AU" altLang="en-US" smtClean="0"/>
              <a:pPr/>
              <a:t>26</a:t>
            </a:fld>
            <a:endParaRPr lang="en-AU" altLang="en-US" dirty="0"/>
          </a:p>
        </p:txBody>
      </p:sp>
    </p:spTree>
    <p:extLst>
      <p:ext uri="{BB962C8B-B14F-4D97-AF65-F5344CB8AC3E}">
        <p14:creationId xmlns:p14="http://schemas.microsoft.com/office/powerpoint/2010/main" val="1883694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Added 21/7/15</a:t>
            </a:r>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a:t>[Basic]</a:t>
            </a:r>
          </a:p>
        </p:txBody>
      </p:sp>
      <p:sp>
        <p:nvSpPr>
          <p:cNvPr id="4" name="Slide Number Placeholder 3"/>
          <p:cNvSpPr>
            <a:spLocks noGrp="1"/>
          </p:cNvSpPr>
          <p:nvPr>
            <p:ph type="sldNum" sz="quarter" idx="10"/>
          </p:nvPr>
        </p:nvSpPr>
        <p:spPr/>
        <p:txBody>
          <a:bodyPr/>
          <a:lstStyle/>
          <a:p>
            <a:fld id="{F4713445-90B6-4D31-B2A4-B21109C26886}" type="slidenum">
              <a:rPr lang="en-AU" altLang="en-US" smtClean="0"/>
              <a:pPr/>
              <a:t>27</a:t>
            </a:fld>
            <a:endParaRPr lang="en-AU" altLang="en-US"/>
          </a:p>
        </p:txBody>
      </p:sp>
    </p:spTree>
    <p:extLst>
      <p:ext uri="{BB962C8B-B14F-4D97-AF65-F5344CB8AC3E}">
        <p14:creationId xmlns:p14="http://schemas.microsoft.com/office/powerpoint/2010/main" val="417241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620000"/>
            <a:ext cx="9144000" cy="1800000"/>
          </a:xfrm>
        </p:spPr>
        <p:txBody>
          <a:bodyPr anchor="b">
            <a:normAutofit/>
          </a:bodyPr>
          <a:lstStyle>
            <a:lvl1pPr algn="ctr">
              <a:lnSpc>
                <a:spcPct val="100000"/>
              </a:lnSpc>
              <a:defRPr sz="5400" b="0">
                <a:solidFill>
                  <a:schemeClr val="tx1">
                    <a:lumMod val="75000"/>
                    <a:lumOff val="25000"/>
                  </a:schemeClr>
                </a:solidFill>
                <a:effectLst/>
              </a:defRPr>
            </a:lvl1pPr>
          </a:lstStyle>
          <a:p>
            <a:r>
              <a:rPr lang="zh-TW" altLang="en-US" dirty="0"/>
              <a:t>按一下以編輯母片標題樣式</a:t>
            </a:r>
          </a:p>
        </p:txBody>
      </p:sp>
      <p:sp>
        <p:nvSpPr>
          <p:cNvPr id="3" name="副標題 2"/>
          <p:cNvSpPr>
            <a:spLocks noGrp="1"/>
          </p:cNvSpPr>
          <p:nvPr>
            <p:ph type="subTitle" idx="1"/>
          </p:nvPr>
        </p:nvSpPr>
        <p:spPr>
          <a:xfrm>
            <a:off x="1524000" y="3420000"/>
            <a:ext cx="9144000" cy="1440000"/>
          </a:xfrm>
        </p:spPr>
        <p:txBody>
          <a:bodyPr anchor="b"/>
          <a:lstStyle>
            <a:lvl1pPr marL="0" indent="0" algn="ctr">
              <a:buNone/>
              <a:defRPr sz="2400">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zh-TW" altLang="en-US" dirty="0"/>
          </a:p>
        </p:txBody>
      </p:sp>
      <p:sp>
        <p:nvSpPr>
          <p:cNvPr id="6" name="投影片編號版面配置區 5"/>
          <p:cNvSpPr>
            <a:spLocks noGrp="1"/>
          </p:cNvSpPr>
          <p:nvPr>
            <p:ph type="sldNum" sz="quarter" idx="12"/>
          </p:nvPr>
        </p:nvSpPr>
        <p:spPr/>
        <p:txBody>
          <a:bodyPr/>
          <a:lstStyle/>
          <a:p>
            <a:fld id="{65FC6B64-8EB3-462A-BA42-0BC65D26E639}" type="slidenum">
              <a:rPr lang="zh-TW" altLang="en-US" smtClean="0"/>
              <a:t>‹#›</a:t>
            </a:fld>
            <a:endParaRPr lang="zh-TW" altLang="en-US"/>
          </a:p>
        </p:txBody>
      </p:sp>
    </p:spTree>
    <p:extLst>
      <p:ext uri="{BB962C8B-B14F-4D97-AF65-F5344CB8AC3E}">
        <p14:creationId xmlns:p14="http://schemas.microsoft.com/office/powerpoint/2010/main" val="3669379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投影片編號版面配置區 5"/>
          <p:cNvSpPr>
            <a:spLocks noGrp="1"/>
          </p:cNvSpPr>
          <p:nvPr>
            <p:ph type="sldNum" sz="quarter" idx="12"/>
          </p:nvPr>
        </p:nvSpPr>
        <p:spPr/>
        <p:txBody>
          <a:bodyPr/>
          <a:lstStyle/>
          <a:p>
            <a:fld id="{65FC6B64-8EB3-462A-BA42-0BC65D26E639}" type="slidenum">
              <a:rPr lang="zh-TW" altLang="en-US" smtClean="0"/>
              <a:t>‹#›</a:t>
            </a:fld>
            <a:endParaRPr lang="zh-TW" altLang="en-US"/>
          </a:p>
        </p:txBody>
      </p:sp>
    </p:spTree>
    <p:extLst>
      <p:ext uri="{BB962C8B-B14F-4D97-AF65-F5344CB8AC3E}">
        <p14:creationId xmlns:p14="http://schemas.microsoft.com/office/powerpoint/2010/main" val="29742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1080000"/>
            <a:ext cx="2628900" cy="5040000"/>
          </a:xfrm>
        </p:spPr>
        <p:txBody>
          <a:bodyPr vert="eaVert"/>
          <a:lstStyle>
            <a:lvl1pPr>
              <a:defRPr>
                <a:solidFill>
                  <a:schemeClr val="tx1">
                    <a:lumMod val="75000"/>
                    <a:lumOff val="25000"/>
                  </a:schemeClr>
                </a:solidFill>
                <a:effectLst/>
              </a:defRPr>
            </a:lvl1pPr>
          </a:lstStyle>
          <a:p>
            <a:r>
              <a:rPr lang="zh-TW" altLang="en-US"/>
              <a:t>按一下以編輯母片標題樣式</a:t>
            </a:r>
            <a:endParaRPr lang="zh-TW" altLang="en-US" dirty="0"/>
          </a:p>
        </p:txBody>
      </p:sp>
      <p:sp>
        <p:nvSpPr>
          <p:cNvPr id="3" name="直排文字版面配置區 2"/>
          <p:cNvSpPr>
            <a:spLocks noGrp="1"/>
          </p:cNvSpPr>
          <p:nvPr>
            <p:ph type="body" orient="vert" idx="1"/>
          </p:nvPr>
        </p:nvSpPr>
        <p:spPr>
          <a:xfrm>
            <a:off x="838200" y="1080000"/>
            <a:ext cx="7734300" cy="50400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投影片編號版面配置區 5"/>
          <p:cNvSpPr>
            <a:spLocks noGrp="1"/>
          </p:cNvSpPr>
          <p:nvPr>
            <p:ph type="sldNum" sz="quarter" idx="12"/>
          </p:nvPr>
        </p:nvSpPr>
        <p:spPr/>
        <p:txBody>
          <a:bodyPr/>
          <a:lstStyle/>
          <a:p>
            <a:fld id="{65FC6B64-8EB3-462A-BA42-0BC65D26E639}" type="slidenum">
              <a:rPr lang="zh-TW" altLang="en-US" smtClean="0"/>
              <a:t>‹#›</a:t>
            </a:fld>
            <a:endParaRPr lang="zh-TW" altLang="en-US"/>
          </a:p>
        </p:txBody>
      </p:sp>
    </p:spTree>
    <p:extLst>
      <p:ext uri="{BB962C8B-B14F-4D97-AF65-F5344CB8AC3E}">
        <p14:creationId xmlns:p14="http://schemas.microsoft.com/office/powerpoint/2010/main" val="104345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martArt">
    <p:spTree>
      <p:nvGrpSpPr>
        <p:cNvPr id="1" name=""/>
        <p:cNvGrpSpPr/>
        <p:nvPr/>
      </p:nvGrpSpPr>
      <p:grpSpPr>
        <a:xfrm>
          <a:off x="0" y="0"/>
          <a:ext cx="0" cy="0"/>
          <a:chOff x="0" y="0"/>
          <a:chExt cx="0" cy="0"/>
        </a:xfrm>
      </p:grpSpPr>
      <p:sp>
        <p:nvSpPr>
          <p:cNvPr id="16" name="Tijdelijke aanduiding voor SmartArt 15"/>
          <p:cNvSpPr>
            <a:spLocks noGrp="1"/>
          </p:cNvSpPr>
          <p:nvPr>
            <p:ph type="dgm" sz="quarter" idx="18"/>
          </p:nvPr>
        </p:nvSpPr>
        <p:spPr>
          <a:xfrm>
            <a:off x="623392" y="1412776"/>
            <a:ext cx="10945216" cy="4816800"/>
          </a:xfrm>
        </p:spPr>
        <p:txBody>
          <a:bodyPr rtlCol="0">
            <a:normAutofit/>
          </a:bodyPr>
          <a:lstStyle/>
          <a:p>
            <a:pPr lvl="0"/>
            <a:r>
              <a:rPr lang="en-US" noProof="0"/>
              <a:t>Click icon to add SmartArt graphic</a:t>
            </a:r>
            <a:endParaRPr lang="nl-NL" noProof="0"/>
          </a:p>
        </p:txBody>
      </p:sp>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09993172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wo columns">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24000" y="1412776"/>
            <a:ext cx="5328000" cy="4815224"/>
          </a:xfrm>
        </p:spPr>
        <p:txBody>
          <a:bodyPr bIns="0">
            <a:normAutofit/>
          </a:bodyPr>
          <a:lstStyle>
            <a:lvl1pPr>
              <a:buSzPct val="100000"/>
              <a:buFont typeface="Wingdings" pitchFamily="2" charset="2"/>
              <a:buChar char="§"/>
              <a:defRPr sz="1600" b="0"/>
            </a:lvl1pPr>
            <a:lvl2pPr>
              <a:buSzPct val="90000"/>
              <a:buFont typeface="Trebuchet MS" pitchFamily="34" charset="0"/>
              <a:buChar char="–"/>
              <a:defRPr sz="1400"/>
            </a:lvl2pPr>
            <a:lvl3pPr>
              <a:buSzPct val="100000"/>
              <a:buFont typeface="Wingdings" pitchFamily="2" charset="2"/>
              <a:buChar char="§"/>
              <a:defRPr sz="1200"/>
            </a:lvl3pPr>
            <a:lvl4pPr>
              <a:buSzPct val="90000"/>
              <a:buFont typeface="Trebuchet MS" pitchFamily="34" charset="0"/>
              <a:buChar char="–"/>
              <a:defRPr sz="1200"/>
            </a:lvl4pPr>
            <a:lvl5pPr>
              <a:buSzPct val="100000"/>
              <a:buFont typeface="Wingdings" pitchFamily="2" charset="2"/>
              <a:buChar cha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inhoud 3"/>
          <p:cNvSpPr>
            <a:spLocks noGrp="1"/>
          </p:cNvSpPr>
          <p:nvPr>
            <p:ph sz="half" idx="2"/>
          </p:nvPr>
        </p:nvSpPr>
        <p:spPr>
          <a:xfrm>
            <a:off x="6240000" y="1412776"/>
            <a:ext cx="5328000" cy="4815224"/>
          </a:xfrm>
        </p:spPr>
        <p:txBody>
          <a:bodyPr bIns="0">
            <a:normAutofit/>
          </a:bodyPr>
          <a:lstStyle>
            <a:lvl1pPr>
              <a:buSzPct val="100000"/>
              <a:buFont typeface="Wingdings" pitchFamily="2" charset="2"/>
              <a:buChar char="§"/>
              <a:defRPr sz="1600" b="0"/>
            </a:lvl1pPr>
            <a:lvl2pPr>
              <a:buSzPct val="90000"/>
              <a:buFont typeface="Trebuchet MS" pitchFamily="34" charset="0"/>
              <a:buChar char="–"/>
              <a:defRPr sz="1400"/>
            </a:lvl2pPr>
            <a:lvl3pPr>
              <a:buSzPct val="100000"/>
              <a:buFont typeface="Wingdings" pitchFamily="2" charset="2"/>
              <a:buChar char="§"/>
              <a:defRPr sz="1200"/>
            </a:lvl3pPr>
            <a:lvl4pPr>
              <a:buSzPct val="90000"/>
              <a:buFont typeface="Trebuchet MS" pitchFamily="34" charset="0"/>
              <a:buChar char="–"/>
              <a:defRPr sz="1200"/>
            </a:lvl4pPr>
            <a:lvl5pPr>
              <a:buSzPct val="100000"/>
              <a:buFont typeface="Wingdings" pitchFamily="2" charset="2"/>
              <a:buChar cha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1455381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ullets">
    <p:spTree>
      <p:nvGrpSpPr>
        <p:cNvPr id="1" name=""/>
        <p:cNvGrpSpPr/>
        <p:nvPr/>
      </p:nvGrpSpPr>
      <p:grpSpPr>
        <a:xfrm>
          <a:off x="0" y="0"/>
          <a:ext cx="0" cy="0"/>
          <a:chOff x="0" y="0"/>
          <a:chExt cx="0" cy="0"/>
        </a:xfrm>
      </p:grpSpPr>
      <p:sp>
        <p:nvSpPr>
          <p:cNvPr id="24" name="Tijdelijke aanduiding voor tekst 2"/>
          <p:cNvSpPr>
            <a:spLocks noGrp="1"/>
          </p:cNvSpPr>
          <p:nvPr>
            <p:ph idx="1"/>
          </p:nvPr>
        </p:nvSpPr>
        <p:spPr>
          <a:xfrm>
            <a:off x="624000" y="1412776"/>
            <a:ext cx="10944000" cy="4815224"/>
          </a:xfrm>
          <a:prstGeom prst="rect">
            <a:avLst/>
          </a:prstGeom>
        </p:spPr>
        <p:txBody>
          <a:bodyPr bIns="0" rtlCol="0">
            <a:normAutofit/>
          </a:bodyPr>
          <a:lstStyle>
            <a:lvl1pPr marL="182563" indent="-182563">
              <a:spcBef>
                <a:spcPts val="432"/>
              </a:spcBef>
              <a:buFont typeface="Wingdings" pitchFamily="2" charset="2"/>
              <a:buChar char="§"/>
              <a:defRPr/>
            </a:lvl1pPr>
            <a:lvl2pPr marL="358775" indent="-176213">
              <a:spcBef>
                <a:spcPts val="432"/>
              </a:spcBef>
              <a:buFont typeface="Trebuchet MS" pitchFamily="34" charset="0"/>
              <a:buChar char="–"/>
              <a:defRPr sz="1600"/>
            </a:lvl2pPr>
            <a:lvl3pPr marL="541338" indent="-182563">
              <a:spcBef>
                <a:spcPts val="432"/>
              </a:spcBef>
              <a:buFont typeface="Wingdings" pitchFamily="2" charset="2"/>
              <a:buChar char="§"/>
              <a:defRPr sz="1400"/>
            </a:lvl3pPr>
            <a:lvl4pPr marL="717550" indent="-176213">
              <a:spcBef>
                <a:spcPts val="432"/>
              </a:spcBef>
              <a:buFont typeface="Trebuchet MS" pitchFamily="34" charset="0"/>
              <a:buChar char="–"/>
              <a:defRPr sz="1400"/>
            </a:lvl4pPr>
            <a:lvl5pPr marL="900113" indent="-182563">
              <a:spcBef>
                <a:spcPts val="432"/>
              </a:spcBef>
              <a:buFont typeface="Wingdings"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86244120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_brick &amp; window">
    <p:spTree>
      <p:nvGrpSpPr>
        <p:cNvPr id="1" name=""/>
        <p:cNvGrpSpPr/>
        <p:nvPr/>
      </p:nvGrpSpPr>
      <p:grpSpPr>
        <a:xfrm>
          <a:off x="0" y="0"/>
          <a:ext cx="0" cy="0"/>
          <a:chOff x="0" y="0"/>
          <a:chExt cx="0" cy="0"/>
        </a:xfrm>
      </p:grpSpPr>
      <p:pic>
        <p:nvPicPr>
          <p:cNvPr id="5" name="Picture 11" descr="WOL080226_103_sml"/>
          <p:cNvPicPr>
            <a:picLocks noChangeAspect="1" noChangeArrowheads="1"/>
          </p:cNvPicPr>
          <p:nvPr/>
        </p:nvPicPr>
        <p:blipFill>
          <a:blip r:embed="rId2">
            <a:extLst>
              <a:ext uri="{28A0092B-C50C-407E-A947-70E740481C1C}">
                <a14:useLocalDpi xmlns:a14="http://schemas.microsoft.com/office/drawing/2010/main" val="0"/>
              </a:ext>
            </a:extLst>
          </a:blip>
          <a:srcRect l="8490" t="24579" r="6244" b="10786"/>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p:cNvSpPr>
          <p:nvPr/>
        </p:nvSpPr>
        <p:spPr bwMode="auto">
          <a:xfrm>
            <a:off x="2446867" y="836613"/>
            <a:ext cx="6906684" cy="2589212"/>
          </a:xfrm>
          <a:prstGeom prst="rect">
            <a:avLst/>
          </a:prstGeom>
          <a:solidFill>
            <a:srgbClr val="FFFFFF">
              <a:alpha val="90195"/>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fontAlgn="base" hangingPunct="1">
              <a:spcBef>
                <a:spcPct val="0"/>
              </a:spcBef>
              <a:spcAft>
                <a:spcPct val="0"/>
              </a:spcAft>
              <a:defRPr/>
            </a:pPr>
            <a:endParaRPr lang="en-US" altLang="en-US" sz="1800">
              <a:solidFill>
                <a:prstClr val="black"/>
              </a:solidFill>
              <a:ea typeface="ＭＳ Ｐゴシック" pitchFamily="34" charset="-128"/>
            </a:endParaRPr>
          </a:p>
        </p:txBody>
      </p:sp>
      <p:sp>
        <p:nvSpPr>
          <p:cNvPr id="7" name="Rectangle 11"/>
          <p:cNvSpPr>
            <a:spLocks/>
          </p:cNvSpPr>
          <p:nvPr/>
        </p:nvSpPr>
        <p:spPr bwMode="auto">
          <a:xfrm>
            <a:off x="5901267" y="3425825"/>
            <a:ext cx="3452284" cy="2590800"/>
          </a:xfrm>
          <a:prstGeom prst="rect">
            <a:avLst/>
          </a:prstGeom>
          <a:solidFill>
            <a:schemeClr val="accent1">
              <a:alpha val="90195"/>
            </a:schemeClr>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fontAlgn="base" hangingPunct="1">
              <a:spcBef>
                <a:spcPct val="0"/>
              </a:spcBef>
              <a:spcAft>
                <a:spcPct val="0"/>
              </a:spcAft>
              <a:defRPr/>
            </a:pPr>
            <a:endParaRPr lang="en-US" altLang="en-US" sz="1800">
              <a:solidFill>
                <a:prstClr val="black"/>
              </a:solidFill>
              <a:ea typeface="ＭＳ Ｐゴシック" pitchFamily="34" charset="-128"/>
            </a:endParaRPr>
          </a:p>
        </p:txBody>
      </p:sp>
      <p:sp>
        <p:nvSpPr>
          <p:cNvPr id="8" name="Line 7"/>
          <p:cNvSpPr>
            <a:spLocks noChangeShapeType="1"/>
          </p:cNvSpPr>
          <p:nvPr/>
        </p:nvSpPr>
        <p:spPr bwMode="auto">
          <a:xfrm flipH="1">
            <a:off x="5888567" y="960438"/>
            <a:ext cx="0" cy="2366962"/>
          </a:xfrm>
          <a:prstGeom prst="line">
            <a:avLst/>
          </a:prstGeom>
          <a:noFill/>
          <a:ln w="12700">
            <a:solidFill>
              <a:schemeClr val="accent1">
                <a:alpha val="50195"/>
              </a:schemeClr>
            </a:solidFill>
            <a:miter lim="800000"/>
            <a:headEnd/>
            <a:tailEnd/>
          </a:ln>
          <a:extLst>
            <a:ext uri="{909E8E84-426E-40DD-AFC4-6F175D3DCCD1}">
              <a14:hiddenFill xmlns:a14="http://schemas.microsoft.com/office/drawing/2010/main">
                <a:noFill/>
              </a14:hiddenFill>
            </a:ext>
          </a:extLst>
        </p:spPr>
        <p:txBody>
          <a:bodyPr lIns="0" tIns="0" rIns="0" bIns="0"/>
          <a:lstStyle/>
          <a:p>
            <a:pPr fontAlgn="base">
              <a:spcBef>
                <a:spcPct val="0"/>
              </a:spcBef>
              <a:spcAft>
                <a:spcPct val="0"/>
              </a:spcAft>
            </a:pPr>
            <a:endParaRPr lang="en-AU" sz="1800">
              <a:solidFill>
                <a:prstClr val="black"/>
              </a:solidFill>
              <a:latin typeface="Arial" charset="0"/>
              <a:ea typeface="ＭＳ Ｐゴシック" pitchFamily="34" charset="-128"/>
            </a:endParaRPr>
          </a:p>
        </p:txBody>
      </p:sp>
      <p:sp>
        <p:nvSpPr>
          <p:cNvPr id="9" name="Tijdelijke aanduiding voor datum 6"/>
          <p:cNvSpPr txBox="1">
            <a:spLocks/>
          </p:cNvSpPr>
          <p:nvPr/>
        </p:nvSpPr>
        <p:spPr>
          <a:xfrm>
            <a:off x="2639484" y="2565401"/>
            <a:ext cx="3071283" cy="365125"/>
          </a:xfrm>
          <a:prstGeom prst="rect">
            <a:avLst/>
          </a:prstGeom>
        </p:spPr>
        <p:txBody>
          <a:bodyPr lIns="0" tIns="0" rIns="0" bIns="0" anchor="ct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eaLnBrk="1" fontAlgn="base" hangingPunct="1">
              <a:spcBef>
                <a:spcPct val="0"/>
              </a:spcBef>
              <a:spcAft>
                <a:spcPct val="0"/>
              </a:spcAft>
              <a:defRPr/>
            </a:pPr>
            <a:endParaRPr lang="en-GB" altLang="en-US" sz="1200" b="1">
              <a:solidFill>
                <a:srgbClr val="0768A9"/>
              </a:solidFill>
              <a:ea typeface="ＭＳ Ｐゴシック" pitchFamily="34" charset="-128"/>
            </a:endParaRPr>
          </a:p>
        </p:txBody>
      </p:sp>
      <p:pic>
        <p:nvPicPr>
          <p:cNvPr id="10"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6784" y="2903538"/>
            <a:ext cx="2351616"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096000" y="980729"/>
            <a:ext cx="3072341" cy="1512167"/>
          </a:xfrm>
        </p:spPr>
        <p:txBody>
          <a:bodyPr>
            <a:noAutofit/>
          </a:bodyPr>
          <a:lstStyle>
            <a:lvl1pPr algn="l">
              <a:defRPr sz="3200" b="0"/>
            </a:lvl1pPr>
          </a:lstStyle>
          <a:p>
            <a:r>
              <a:rPr lang="en-US"/>
              <a:t>Click to edit Master title style</a:t>
            </a:r>
            <a:endParaRPr lang="nl-NL" dirty="0"/>
          </a:p>
        </p:txBody>
      </p:sp>
      <p:sp>
        <p:nvSpPr>
          <p:cNvPr id="3" name="Ondertitel 2"/>
          <p:cNvSpPr>
            <a:spLocks noGrp="1"/>
          </p:cNvSpPr>
          <p:nvPr>
            <p:ph type="subTitle" idx="1"/>
          </p:nvPr>
        </p:nvSpPr>
        <p:spPr>
          <a:xfrm>
            <a:off x="6096000" y="3501008"/>
            <a:ext cx="3072341" cy="2376264"/>
          </a:xfrm>
        </p:spPr>
        <p:txBody>
          <a:bodyPr bIns="0">
            <a:noAutofit/>
          </a:bodyPr>
          <a:lstStyle>
            <a:lvl1pPr marL="0" indent="0" algn="l">
              <a:buNone/>
              <a:defRPr sz="1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sp>
        <p:nvSpPr>
          <p:cNvPr id="23" name="Text Placeholder 22"/>
          <p:cNvSpPr>
            <a:spLocks noGrp="1"/>
          </p:cNvSpPr>
          <p:nvPr>
            <p:ph type="body" sz="quarter" idx="10"/>
          </p:nvPr>
        </p:nvSpPr>
        <p:spPr>
          <a:xfrm>
            <a:off x="6096000" y="2564905"/>
            <a:ext cx="3072341" cy="396044"/>
          </a:xfrm>
        </p:spPr>
        <p:txBody>
          <a:bodyPr bIns="0" anchor="ctr"/>
          <a:lstStyle>
            <a:lvl1pPr marL="0" indent="0">
              <a:buFontTx/>
              <a:buNone/>
              <a:defRPr sz="1200" b="1">
                <a:solidFill>
                  <a:schemeClr val="accent1"/>
                </a:solidFill>
              </a:defRPr>
            </a:lvl1pPr>
            <a:lvl2pPr marL="0" indent="0">
              <a:buFontTx/>
              <a:buNone/>
              <a:defRPr sz="1200" b="1">
                <a:solidFill>
                  <a:schemeClr val="accent1"/>
                </a:solidFill>
              </a:defRPr>
            </a:lvl2pPr>
            <a:lvl3pPr marL="0" indent="0">
              <a:buFontTx/>
              <a:buNone/>
              <a:defRPr sz="1200" b="1">
                <a:solidFill>
                  <a:schemeClr val="accent1"/>
                </a:solidFill>
              </a:defRPr>
            </a:lvl3pPr>
            <a:lvl4pPr marL="0" indent="0">
              <a:buFontTx/>
              <a:buNone/>
              <a:defRPr sz="1200" b="1">
                <a:solidFill>
                  <a:schemeClr val="accent1"/>
                </a:solidFill>
              </a:defRPr>
            </a:lvl4pPr>
            <a:lvl5pPr marL="0" indent="0">
              <a:buFontTx/>
              <a:buNone/>
              <a:defRPr sz="1200" b="1">
                <a:solidFill>
                  <a:schemeClr val="accent1"/>
                </a:solidFill>
              </a:defRPr>
            </a:lvl5pPr>
          </a:lstStyle>
          <a:p>
            <a:pPr lvl="0"/>
            <a:r>
              <a:rPr lang="en-US"/>
              <a:t>Click to edit Master text styles</a:t>
            </a:r>
          </a:p>
        </p:txBody>
      </p:sp>
      <p:sp>
        <p:nvSpPr>
          <p:cNvPr id="11" name="Tijdelijke aanduiding voor datum 6"/>
          <p:cNvSpPr>
            <a:spLocks noGrp="1"/>
          </p:cNvSpPr>
          <p:nvPr>
            <p:ph type="dt" sz="half" idx="11"/>
          </p:nvPr>
        </p:nvSpPr>
        <p:spPr>
          <a:xfrm>
            <a:off x="6096001" y="2987676"/>
            <a:ext cx="3071284" cy="365125"/>
          </a:xfrm>
          <a:prstGeom prst="rect">
            <a:avLst/>
          </a:prstGeom>
        </p:spPr>
        <p:txBody>
          <a:bodyPr vert="horz" wrap="square" lIns="0" tIns="0" rIns="0" bIns="0" numCol="1" anchor="ctr" anchorCtr="0" compatLnSpc="1">
            <a:prstTxWarp prst="textNoShape">
              <a:avLst/>
            </a:prstTxWarp>
          </a:bodyPr>
          <a:lstStyle>
            <a:lvl1pPr>
              <a:defRPr sz="1200">
                <a:solidFill>
                  <a:srgbClr val="898989"/>
                </a:solidFill>
              </a:defRPr>
            </a:lvl1pPr>
          </a:lstStyle>
          <a:p>
            <a:pPr fontAlgn="base">
              <a:spcBef>
                <a:spcPct val="0"/>
              </a:spcBef>
              <a:spcAft>
                <a:spcPct val="0"/>
              </a:spcAft>
              <a:defRPr/>
            </a:pPr>
            <a:r>
              <a:rPr lang="nl-NL" altLang="en-US">
                <a:latin typeface="Arial" charset="0"/>
                <a:ea typeface="ＭＳ Ｐゴシック" pitchFamily="34" charset="-128"/>
              </a:rPr>
              <a:t>Date</a:t>
            </a:r>
            <a:endParaRPr lang="en-GB" altLang="en-US">
              <a:latin typeface="Arial" charset="0"/>
              <a:ea typeface="ＭＳ Ｐゴシック" pitchFamily="34" charset="-128"/>
            </a:endParaRPr>
          </a:p>
        </p:txBody>
      </p:sp>
    </p:spTree>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pic>
        <p:nvPicPr>
          <p:cNvPr id="3" name="Picture 4" descr="WOL080226_103_sml"/>
          <p:cNvPicPr>
            <a:picLocks noChangeAspect="1" noChangeArrowheads="1"/>
          </p:cNvPicPr>
          <p:nvPr/>
        </p:nvPicPr>
        <p:blipFill>
          <a:blip r:embed="rId2">
            <a:extLst>
              <a:ext uri="{28A0092B-C50C-407E-A947-70E740481C1C}">
                <a14:useLocalDpi xmlns:a14="http://schemas.microsoft.com/office/drawing/2010/main" val="0"/>
              </a:ext>
            </a:extLst>
          </a:blip>
          <a:srcRect l="8490" t="24579" r="6244" b="10786"/>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6384926"/>
            <a:ext cx="12192000" cy="473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fontAlgn="base" hangingPunct="1">
              <a:spcBef>
                <a:spcPct val="0"/>
              </a:spcBef>
              <a:spcAft>
                <a:spcPct val="0"/>
              </a:spcAft>
              <a:defRPr/>
            </a:pPr>
            <a:endParaRPr lang="en-US" altLang="en-US" sz="1800">
              <a:solidFill>
                <a:srgbClr val="FFFFFF"/>
              </a:solidFill>
            </a:endParaRPr>
          </a:p>
        </p:txBody>
      </p:sp>
      <p:sp>
        <p:nvSpPr>
          <p:cNvPr id="5" name="Rectangle 6"/>
          <p:cNvSpPr>
            <a:spLocks/>
          </p:cNvSpPr>
          <p:nvPr/>
        </p:nvSpPr>
        <p:spPr bwMode="auto">
          <a:xfrm>
            <a:off x="2446867" y="836613"/>
            <a:ext cx="3454400" cy="2589212"/>
          </a:xfrm>
          <a:prstGeom prst="rect">
            <a:avLst/>
          </a:prstGeom>
          <a:solidFill>
            <a:schemeClr val="accent1">
              <a:alpha val="90195"/>
            </a:schemeClr>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fontAlgn="base" hangingPunct="1">
              <a:spcBef>
                <a:spcPct val="0"/>
              </a:spcBef>
              <a:spcAft>
                <a:spcPct val="0"/>
              </a:spcAft>
              <a:defRPr/>
            </a:pPr>
            <a:endParaRPr lang="en-US" altLang="en-US" sz="1800">
              <a:solidFill>
                <a:prstClr val="black"/>
              </a:solidFill>
              <a:ea typeface="ＭＳ Ｐゴシック" pitchFamily="34" charset="-128"/>
            </a:endParaRPr>
          </a:p>
        </p:txBody>
      </p:sp>
      <p:cxnSp>
        <p:nvCxnSpPr>
          <p:cNvPr id="6" name="Straight Connector 5"/>
          <p:cNvCxnSpPr/>
          <p:nvPr/>
        </p:nvCxnSpPr>
        <p:spPr>
          <a:xfrm>
            <a:off x="0" y="6380163"/>
            <a:ext cx="1219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551" y="6494463"/>
            <a:ext cx="20574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0938933" y="6545263"/>
            <a:ext cx="719667" cy="330200"/>
          </a:xfrm>
          <a:prstGeom prst="rect">
            <a:avLst/>
          </a:prstGeom>
        </p:spPr>
        <p:txBody>
          <a:bodyPr anchor="ctr"/>
          <a:lstStyle>
            <a:defPPr>
              <a:defRPr lang="nl-NL"/>
            </a:defPPr>
            <a:lvl1pPr algn="r">
              <a:defRPr sz="1000">
                <a:solidFill>
                  <a:srgbClr val="7F7F7F"/>
                </a:solidFill>
              </a:defRPr>
            </a:lvl1pPr>
          </a:lstStyle>
          <a:p>
            <a:pPr fontAlgn="base">
              <a:spcBef>
                <a:spcPct val="0"/>
              </a:spcBef>
              <a:spcAft>
                <a:spcPct val="0"/>
              </a:spcAft>
              <a:defRPr/>
            </a:pPr>
            <a:fld id="{930BDB1A-2A6A-4EC7-B67D-00C1DFA95A9B}" type="slidenum">
              <a:rPr lang="en-AU" sz="1000" smtClean="0">
                <a:latin typeface="Arial" charset="0"/>
                <a:ea typeface="ＭＳ Ｐゴシック" pitchFamily="34" charset="-128"/>
              </a:rPr>
              <a:pPr fontAlgn="base">
                <a:spcBef>
                  <a:spcPct val="0"/>
                </a:spcBef>
                <a:spcAft>
                  <a:spcPct val="0"/>
                </a:spcAft>
                <a:defRPr/>
              </a:pPr>
              <a:t>‹#›</a:t>
            </a:fld>
            <a:endParaRPr lang="en-AU" sz="1000" dirty="0">
              <a:latin typeface="Arial" charset="0"/>
              <a:ea typeface="ＭＳ Ｐゴシック" pitchFamily="34" charset="-128"/>
            </a:endParaRPr>
          </a:p>
        </p:txBody>
      </p:sp>
      <p:sp>
        <p:nvSpPr>
          <p:cNvPr id="2" name="Title 1"/>
          <p:cNvSpPr>
            <a:spLocks noGrp="1"/>
          </p:cNvSpPr>
          <p:nvPr>
            <p:ph type="title"/>
          </p:nvPr>
        </p:nvSpPr>
        <p:spPr>
          <a:xfrm>
            <a:off x="3211795" y="1257300"/>
            <a:ext cx="5960691" cy="16705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lang="en-AU" sz="3200" b="0">
                <a:solidFill>
                  <a:schemeClr val="bg1"/>
                </a:solidFill>
                <a:effectLst>
                  <a:glow rad="50800">
                    <a:schemeClr val="bg1">
                      <a:lumMod val="50000"/>
                      <a:alpha val="50000"/>
                    </a:schemeClr>
                  </a:glow>
                </a:effectLst>
                <a:ea typeface="+mn-ea"/>
                <a:cs typeface="+mn-cs"/>
              </a:defRPr>
            </a:lvl1pPr>
          </a:lstStyle>
          <a:p>
            <a:pPr lvl="0"/>
            <a:r>
              <a:rPr lang="en-US" dirty="0"/>
              <a:t>Click to edit Master title style</a:t>
            </a:r>
            <a:endParaRPr lang="en-AU" dirty="0"/>
          </a:p>
        </p:txBody>
      </p:sp>
    </p:spTree>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ubtitle_annex">
    <p:spTree>
      <p:nvGrpSpPr>
        <p:cNvPr id="1" name=""/>
        <p:cNvGrpSpPr/>
        <p:nvPr/>
      </p:nvGrpSpPr>
      <p:grpSpPr>
        <a:xfrm>
          <a:off x="0" y="0"/>
          <a:ext cx="0" cy="0"/>
          <a:chOff x="0" y="0"/>
          <a:chExt cx="0" cy="0"/>
        </a:xfrm>
      </p:grpSpPr>
      <p:pic>
        <p:nvPicPr>
          <p:cNvPr id="3" name="Picture 4" descr="WOL080226_103_sml"/>
          <p:cNvPicPr>
            <a:picLocks noChangeAspect="1" noChangeArrowheads="1"/>
          </p:cNvPicPr>
          <p:nvPr/>
        </p:nvPicPr>
        <p:blipFill>
          <a:blip r:embed="rId2">
            <a:extLst>
              <a:ext uri="{28A0092B-C50C-407E-A947-70E740481C1C}">
                <a14:useLocalDpi xmlns:a14="http://schemas.microsoft.com/office/drawing/2010/main" val="0"/>
              </a:ext>
            </a:extLst>
          </a:blip>
          <a:srcRect l="8490" t="24579" r="6244" b="10786"/>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6384926"/>
            <a:ext cx="12192000" cy="473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fontAlgn="base" hangingPunct="1">
              <a:spcBef>
                <a:spcPct val="0"/>
              </a:spcBef>
              <a:spcAft>
                <a:spcPct val="0"/>
              </a:spcAft>
              <a:defRPr/>
            </a:pPr>
            <a:endParaRPr lang="en-US" altLang="en-US" sz="1800">
              <a:solidFill>
                <a:srgbClr val="FFFFFF"/>
              </a:solidFill>
            </a:endParaRPr>
          </a:p>
        </p:txBody>
      </p:sp>
      <p:cxnSp>
        <p:nvCxnSpPr>
          <p:cNvPr id="5" name="Straight Connector 4"/>
          <p:cNvCxnSpPr/>
          <p:nvPr/>
        </p:nvCxnSpPr>
        <p:spPr>
          <a:xfrm>
            <a:off x="0" y="6380163"/>
            <a:ext cx="1219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551" y="6494463"/>
            <a:ext cx="20574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p:cNvSpPr>
          <p:nvPr/>
        </p:nvSpPr>
        <p:spPr bwMode="auto">
          <a:xfrm>
            <a:off x="2446867" y="836613"/>
            <a:ext cx="3454400" cy="2589212"/>
          </a:xfrm>
          <a:prstGeom prst="rect">
            <a:avLst/>
          </a:prstGeom>
          <a:solidFill>
            <a:schemeClr val="accent1">
              <a:alpha val="90195"/>
            </a:schemeClr>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fontAlgn="base" hangingPunct="1">
              <a:spcBef>
                <a:spcPct val="0"/>
              </a:spcBef>
              <a:spcAft>
                <a:spcPct val="0"/>
              </a:spcAft>
              <a:defRPr/>
            </a:pPr>
            <a:endParaRPr lang="en-US" altLang="en-US" sz="1800">
              <a:solidFill>
                <a:prstClr val="black"/>
              </a:solidFill>
              <a:ea typeface="ＭＳ Ｐゴシック" pitchFamily="34" charset="-128"/>
            </a:endParaRPr>
          </a:p>
        </p:txBody>
      </p:sp>
      <p:sp>
        <p:nvSpPr>
          <p:cNvPr id="8" name="Ondertitel 2"/>
          <p:cNvSpPr txBox="1">
            <a:spLocks/>
          </p:cNvSpPr>
          <p:nvPr/>
        </p:nvSpPr>
        <p:spPr bwMode="auto">
          <a:xfrm>
            <a:off x="3215217" y="873126"/>
            <a:ext cx="595206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719138" eaLnBrk="0" hangingPunct="0">
              <a:defRPr>
                <a:solidFill>
                  <a:schemeClr val="tx1"/>
                </a:solidFill>
                <a:latin typeface="Trebuchet MS" pitchFamily="34" charset="0"/>
                <a:cs typeface="Arial" charset="0"/>
              </a:defRPr>
            </a:lvl1pPr>
            <a:lvl2pPr marL="742950" indent="-285750" defTabSz="719138" eaLnBrk="0" hangingPunct="0">
              <a:defRPr>
                <a:solidFill>
                  <a:schemeClr val="tx1"/>
                </a:solidFill>
                <a:latin typeface="Trebuchet MS" pitchFamily="34" charset="0"/>
                <a:cs typeface="Arial" charset="0"/>
              </a:defRPr>
            </a:lvl2pPr>
            <a:lvl3pPr marL="1143000" indent="-228600" defTabSz="719138" eaLnBrk="0" hangingPunct="0">
              <a:defRPr>
                <a:solidFill>
                  <a:schemeClr val="tx1"/>
                </a:solidFill>
                <a:latin typeface="Trebuchet MS" pitchFamily="34" charset="0"/>
                <a:cs typeface="Arial" charset="0"/>
              </a:defRPr>
            </a:lvl3pPr>
            <a:lvl4pPr marL="1600200" indent="-228600" defTabSz="719138" eaLnBrk="0" hangingPunct="0">
              <a:defRPr>
                <a:solidFill>
                  <a:schemeClr val="tx1"/>
                </a:solidFill>
                <a:latin typeface="Trebuchet MS" pitchFamily="34" charset="0"/>
                <a:cs typeface="Arial" charset="0"/>
              </a:defRPr>
            </a:lvl4pPr>
            <a:lvl5pPr marL="2057400" indent="-228600" defTabSz="719138" eaLnBrk="0" hangingPunct="0">
              <a:defRPr>
                <a:solidFill>
                  <a:schemeClr val="tx1"/>
                </a:solidFill>
                <a:latin typeface="Trebuchet MS" pitchFamily="34" charset="0"/>
                <a:cs typeface="Arial" charset="0"/>
              </a:defRPr>
            </a:lvl5pPr>
            <a:lvl6pPr marL="2514600" indent="-228600" defTabSz="719138" eaLnBrk="0" fontAlgn="base" hangingPunct="0">
              <a:spcBef>
                <a:spcPct val="0"/>
              </a:spcBef>
              <a:spcAft>
                <a:spcPct val="0"/>
              </a:spcAft>
              <a:defRPr>
                <a:solidFill>
                  <a:schemeClr val="tx1"/>
                </a:solidFill>
                <a:latin typeface="Trebuchet MS" pitchFamily="34" charset="0"/>
                <a:cs typeface="Arial" charset="0"/>
              </a:defRPr>
            </a:lvl6pPr>
            <a:lvl7pPr marL="2971800" indent="-228600" defTabSz="719138" eaLnBrk="0" fontAlgn="base" hangingPunct="0">
              <a:spcBef>
                <a:spcPct val="0"/>
              </a:spcBef>
              <a:spcAft>
                <a:spcPct val="0"/>
              </a:spcAft>
              <a:defRPr>
                <a:solidFill>
                  <a:schemeClr val="tx1"/>
                </a:solidFill>
                <a:latin typeface="Trebuchet MS" pitchFamily="34" charset="0"/>
                <a:cs typeface="Arial" charset="0"/>
              </a:defRPr>
            </a:lvl7pPr>
            <a:lvl8pPr marL="3429000" indent="-228600" defTabSz="719138" eaLnBrk="0" fontAlgn="base" hangingPunct="0">
              <a:spcBef>
                <a:spcPct val="0"/>
              </a:spcBef>
              <a:spcAft>
                <a:spcPct val="0"/>
              </a:spcAft>
              <a:defRPr>
                <a:solidFill>
                  <a:schemeClr val="tx1"/>
                </a:solidFill>
                <a:latin typeface="Trebuchet MS" pitchFamily="34" charset="0"/>
                <a:cs typeface="Arial" charset="0"/>
              </a:defRPr>
            </a:lvl8pPr>
            <a:lvl9pPr marL="3886200" indent="-228600" defTabSz="719138" eaLnBrk="0" fontAlgn="base" hangingPunct="0">
              <a:spcBef>
                <a:spcPct val="0"/>
              </a:spcBef>
              <a:spcAft>
                <a:spcPct val="0"/>
              </a:spcAft>
              <a:defRPr>
                <a:solidFill>
                  <a:schemeClr val="tx1"/>
                </a:solidFill>
                <a:latin typeface="Trebuchet MS" pitchFamily="34" charset="0"/>
                <a:cs typeface="Arial" charset="0"/>
              </a:defRPr>
            </a:lvl9pPr>
          </a:lstStyle>
          <a:p>
            <a:pPr eaLnBrk="1" fontAlgn="base" hangingPunct="1">
              <a:spcBef>
                <a:spcPct val="20000"/>
              </a:spcBef>
              <a:spcAft>
                <a:spcPct val="0"/>
              </a:spcAft>
              <a:buSzPct val="100000"/>
              <a:buFont typeface="Wingdings" pitchFamily="2" charset="2"/>
              <a:buNone/>
              <a:defRPr/>
            </a:pPr>
            <a:r>
              <a:rPr lang="en-US" altLang="en-US" sz="2400">
                <a:solidFill>
                  <a:srgbClr val="FFFFFF"/>
                </a:solidFill>
                <a:ea typeface="ＭＳ Ｐゴシック" pitchFamily="34" charset="-128"/>
              </a:rPr>
              <a:t>Annex</a:t>
            </a:r>
            <a:endParaRPr lang="nl-NL" altLang="en-US" sz="2400">
              <a:solidFill>
                <a:srgbClr val="FFFFFF"/>
              </a:solidFill>
              <a:ea typeface="ＭＳ Ｐゴシック" pitchFamily="34" charset="-128"/>
            </a:endParaRPr>
          </a:p>
        </p:txBody>
      </p:sp>
      <p:sp>
        <p:nvSpPr>
          <p:cNvPr id="9" name="TextBox 8"/>
          <p:cNvSpPr txBox="1"/>
          <p:nvPr/>
        </p:nvSpPr>
        <p:spPr>
          <a:xfrm>
            <a:off x="10938933" y="6545263"/>
            <a:ext cx="719667" cy="330200"/>
          </a:xfrm>
          <a:prstGeom prst="rect">
            <a:avLst/>
          </a:prstGeom>
        </p:spPr>
        <p:txBody>
          <a:bodyPr anchor="ctr"/>
          <a:lstStyle>
            <a:defPPr>
              <a:defRPr lang="nl-NL"/>
            </a:defPPr>
            <a:lvl1pPr algn="r">
              <a:defRPr sz="1000">
                <a:solidFill>
                  <a:srgbClr val="7F7F7F"/>
                </a:solidFill>
              </a:defRPr>
            </a:lvl1pPr>
          </a:lstStyle>
          <a:p>
            <a:pPr fontAlgn="base">
              <a:spcBef>
                <a:spcPct val="0"/>
              </a:spcBef>
              <a:spcAft>
                <a:spcPct val="0"/>
              </a:spcAft>
              <a:defRPr/>
            </a:pPr>
            <a:fld id="{55E211EE-E872-43AD-8419-579CF39235AB}" type="slidenum">
              <a:rPr lang="en-AU" sz="1000" smtClean="0">
                <a:latin typeface="Arial" charset="0"/>
                <a:ea typeface="ＭＳ Ｐゴシック" pitchFamily="34" charset="-128"/>
              </a:rPr>
              <a:pPr fontAlgn="base">
                <a:spcBef>
                  <a:spcPct val="0"/>
                </a:spcBef>
                <a:spcAft>
                  <a:spcPct val="0"/>
                </a:spcAft>
                <a:defRPr/>
              </a:pPr>
              <a:t>‹#›</a:t>
            </a:fld>
            <a:endParaRPr lang="en-AU" sz="1000" dirty="0">
              <a:latin typeface="Arial" charset="0"/>
              <a:ea typeface="ＭＳ Ｐゴシック" pitchFamily="34" charset="-128"/>
            </a:endParaRPr>
          </a:p>
        </p:txBody>
      </p:sp>
      <p:sp>
        <p:nvSpPr>
          <p:cNvPr id="12" name="Title 1"/>
          <p:cNvSpPr>
            <a:spLocks noGrp="1"/>
          </p:cNvSpPr>
          <p:nvPr>
            <p:ph type="title"/>
          </p:nvPr>
        </p:nvSpPr>
        <p:spPr>
          <a:xfrm>
            <a:off x="3211795" y="1257300"/>
            <a:ext cx="5960691" cy="16705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lang="en-AU" sz="3200" b="0">
                <a:solidFill>
                  <a:schemeClr val="bg1"/>
                </a:solidFill>
                <a:effectLst>
                  <a:glow rad="50800">
                    <a:schemeClr val="bg1">
                      <a:lumMod val="50000"/>
                      <a:alpha val="50000"/>
                    </a:schemeClr>
                  </a:glow>
                </a:effectLst>
                <a:ea typeface="+mn-ea"/>
                <a:cs typeface="+mn-cs"/>
              </a:defRPr>
            </a:lvl1pPr>
          </a:lstStyle>
          <a:p>
            <a:pPr lvl="0"/>
            <a:r>
              <a:rPr lang="en-US" dirty="0"/>
              <a:t>Click to edit Master title style</a:t>
            </a:r>
            <a:endParaRPr lang="en-AU" dirty="0"/>
          </a:p>
        </p:txBody>
      </p:sp>
    </p:spTree>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11" name="Tijdelijke aanduiding voor tekst 10"/>
          <p:cNvSpPr>
            <a:spLocks noGrp="1"/>
          </p:cNvSpPr>
          <p:nvPr>
            <p:ph type="body" sz="quarter" idx="12"/>
          </p:nvPr>
        </p:nvSpPr>
        <p:spPr>
          <a:xfrm>
            <a:off x="623392" y="1412776"/>
            <a:ext cx="10944000" cy="4816800"/>
          </a:xfrm>
        </p:spPr>
        <p:txBody>
          <a:bodyPr bIns="0">
            <a:normAutofit/>
          </a:bodyPr>
          <a:lstStyle>
            <a:lvl1pPr marL="0" indent="0" algn="l">
              <a:buSzPct val="90000"/>
              <a:buFontTx/>
              <a:buNone/>
              <a:defRPr sz="1800" b="0" i="1">
                <a:solidFill>
                  <a:srgbClr val="757575"/>
                </a:solidFill>
              </a:defRPr>
            </a:lvl1pPr>
            <a:lvl2pPr>
              <a:buFontTx/>
              <a:buNone/>
              <a:defRPr sz="2000"/>
            </a:lvl2pPr>
            <a:lvl3pPr>
              <a:buFontTx/>
              <a:buNone/>
              <a:defRPr sz="2000"/>
            </a:lvl3pPr>
            <a:lvl4pPr>
              <a:buFontTx/>
              <a:buNone/>
              <a:defRPr sz="2000"/>
            </a:lvl4pPr>
            <a:lvl5pPr>
              <a:buFontTx/>
              <a:buNone/>
              <a:defRPr sz="2000"/>
            </a:lvl5pPr>
          </a:lstStyle>
          <a:p>
            <a:pPr lvl="0"/>
            <a:r>
              <a:rPr lang="en-US"/>
              <a:t>Click to edit Master text styles</a:t>
            </a:r>
          </a:p>
        </p:txBody>
      </p:sp>
      <p:sp>
        <p:nvSpPr>
          <p:cNvPr id="13" name="Title 12"/>
          <p:cNvSpPr>
            <a:spLocks noGrp="1"/>
          </p:cNvSpPr>
          <p:nvPr>
            <p:ph type="title"/>
          </p:nvPr>
        </p:nvSpPr>
        <p:spPr/>
        <p:txBody>
          <a:bodyPr/>
          <a:lstStyle/>
          <a:p>
            <a:r>
              <a:rPr lang="en-US"/>
              <a:t>Click to edit Master title style</a:t>
            </a:r>
            <a:endParaRPr lang="en-AU"/>
          </a:p>
        </p:txBody>
      </p:sp>
    </p:spTree>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24" name="Tijdelijke aanduiding voor tekst 2"/>
          <p:cNvSpPr>
            <a:spLocks noGrp="1"/>
          </p:cNvSpPr>
          <p:nvPr>
            <p:ph idx="1"/>
          </p:nvPr>
        </p:nvSpPr>
        <p:spPr>
          <a:xfrm>
            <a:off x="624000" y="1412776"/>
            <a:ext cx="10944000" cy="4815224"/>
          </a:xfrm>
          <a:prstGeom prst="rect">
            <a:avLst/>
          </a:prstGeom>
        </p:spPr>
        <p:txBody>
          <a:bodyPr bIns="0" rtlCol="0">
            <a:normAutofit/>
          </a:bodyPr>
          <a:lstStyle>
            <a:lvl1pPr marL="182563" indent="-182563">
              <a:spcBef>
                <a:spcPts val="432"/>
              </a:spcBef>
              <a:buFont typeface="Wingdings" pitchFamily="2" charset="2"/>
              <a:buChar char="§"/>
              <a:defRPr/>
            </a:lvl1pPr>
            <a:lvl2pPr marL="358775" indent="-176213">
              <a:spcBef>
                <a:spcPts val="432"/>
              </a:spcBef>
              <a:buFont typeface="Trebuchet MS" pitchFamily="34" charset="0"/>
              <a:buChar char="–"/>
              <a:defRPr sz="1600"/>
            </a:lvl2pPr>
            <a:lvl3pPr marL="541338" indent="-182563">
              <a:spcBef>
                <a:spcPts val="432"/>
              </a:spcBef>
              <a:buFont typeface="Wingdings" pitchFamily="2" charset="2"/>
              <a:buChar char="§"/>
              <a:defRPr sz="1400"/>
            </a:lvl3pPr>
            <a:lvl4pPr marL="717550" indent="-176213">
              <a:spcBef>
                <a:spcPts val="432"/>
              </a:spcBef>
              <a:buFont typeface="Trebuchet MS" pitchFamily="34" charset="0"/>
              <a:buChar char="–"/>
              <a:defRPr sz="1400"/>
            </a:lvl4pPr>
            <a:lvl5pPr marL="900113" indent="-182563">
              <a:spcBef>
                <a:spcPts val="432"/>
              </a:spcBef>
              <a:buFont typeface="Wingdings"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le 1"/>
          <p:cNvSpPr>
            <a:spLocks noGrp="1"/>
          </p:cNvSpPr>
          <p:nvPr>
            <p:ph type="title"/>
          </p:nvPr>
        </p:nvSpPr>
        <p:spPr/>
        <p:txBody>
          <a:bodyPr/>
          <a:lstStyle/>
          <a:p>
            <a:r>
              <a:rPr lang="en-US"/>
              <a:t>Click to edit Master title style</a:t>
            </a:r>
            <a:endParaRPr lang="en-AU"/>
          </a:p>
        </p:txBody>
      </p:sp>
    </p:spTree>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nchor="b"/>
          <a:lstStyle/>
          <a:p>
            <a:r>
              <a:rPr lang="zh-TW" altLang="en-US" dirty="0"/>
              <a:t>按一下以編輯母片標題樣式</a:t>
            </a:r>
          </a:p>
        </p:txBody>
      </p:sp>
      <p:sp>
        <p:nvSpPr>
          <p:cNvPr id="3" name="內容版面配置區 2"/>
          <p:cNvSpPr>
            <a:spLocks noGrp="1"/>
          </p:cNvSpPr>
          <p:nvPr>
            <p:ph idx="1"/>
          </p:nvPr>
        </p:nvSpPr>
        <p:spPr/>
        <p:txBody>
          <a:bodyPr/>
          <a:lstStyle>
            <a:lvl1pPr>
              <a:lnSpc>
                <a:spcPct val="100000"/>
              </a:lnSpc>
              <a:spcBef>
                <a:spcPts val="1000"/>
              </a:spcBef>
              <a:spcAft>
                <a:spcPts val="1000"/>
              </a:spcAft>
              <a:defRPr/>
            </a:lvl1pPr>
            <a:lvl2pPr>
              <a:lnSpc>
                <a:spcPct val="100000"/>
              </a:lnSpc>
              <a:spcAft>
                <a:spcPts val="500"/>
              </a:spcAft>
              <a:defRPr/>
            </a:lvl2pPr>
            <a:lvl3pPr>
              <a:lnSpc>
                <a:spcPct val="100000"/>
              </a:lnSpc>
              <a:spcAft>
                <a:spcPts val="500"/>
              </a:spcAft>
              <a:defRPr/>
            </a:lvl3pPr>
            <a:lvl4pPr>
              <a:lnSpc>
                <a:spcPct val="100000"/>
              </a:lnSpc>
              <a:spcAft>
                <a:spcPts val="500"/>
              </a:spcAft>
              <a:defRPr/>
            </a:lvl4pPr>
            <a:lvl5pPr>
              <a:lnSpc>
                <a:spcPct val="100000"/>
              </a:lnSpc>
              <a:spcAft>
                <a:spcPts val="500"/>
              </a:spcAft>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6" name="投影片編號版面配置區 5"/>
          <p:cNvSpPr>
            <a:spLocks noGrp="1"/>
          </p:cNvSpPr>
          <p:nvPr>
            <p:ph type="sldNum" sz="quarter" idx="12"/>
          </p:nvPr>
        </p:nvSpPr>
        <p:spPr/>
        <p:txBody>
          <a:bodyPr/>
          <a:lstStyle/>
          <a:p>
            <a:fld id="{65FC6B64-8EB3-462A-BA42-0BC65D26E639}" type="slidenum">
              <a:rPr lang="zh-TW" altLang="en-US" smtClean="0"/>
              <a:t>‹#›</a:t>
            </a:fld>
            <a:endParaRPr lang="zh-TW" altLang="en-US"/>
          </a:p>
        </p:txBody>
      </p:sp>
    </p:spTree>
    <p:extLst>
      <p:ext uri="{BB962C8B-B14F-4D97-AF65-F5344CB8AC3E}">
        <p14:creationId xmlns:p14="http://schemas.microsoft.com/office/powerpoint/2010/main" val="3496744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24000" y="1412776"/>
            <a:ext cx="5328000" cy="4815224"/>
          </a:xfrm>
        </p:spPr>
        <p:txBody>
          <a:bodyPr bIns="0">
            <a:normAutofit/>
          </a:bodyPr>
          <a:lstStyle>
            <a:lvl1pPr>
              <a:buSzPct val="100000"/>
              <a:buFont typeface="Wingdings" pitchFamily="2" charset="2"/>
              <a:buChar char="§"/>
              <a:defRPr sz="1600" b="0"/>
            </a:lvl1pPr>
            <a:lvl2pPr>
              <a:buSzPct val="90000"/>
              <a:buFont typeface="Trebuchet MS" pitchFamily="34" charset="0"/>
              <a:buChar char="–"/>
              <a:defRPr sz="1400"/>
            </a:lvl2pPr>
            <a:lvl3pPr>
              <a:buSzPct val="100000"/>
              <a:buFont typeface="Wingdings" pitchFamily="2" charset="2"/>
              <a:buChar char="§"/>
              <a:defRPr sz="1200"/>
            </a:lvl3pPr>
            <a:lvl4pPr>
              <a:buSzPct val="90000"/>
              <a:buFont typeface="Trebuchet MS" pitchFamily="34" charset="0"/>
              <a:buChar char="–"/>
              <a:defRPr sz="1200"/>
            </a:lvl4pPr>
            <a:lvl5pPr>
              <a:buSzPct val="100000"/>
              <a:buFont typeface="Wingdings" pitchFamily="2" charset="2"/>
              <a:buChar cha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inhoud 3"/>
          <p:cNvSpPr>
            <a:spLocks noGrp="1"/>
          </p:cNvSpPr>
          <p:nvPr>
            <p:ph sz="half" idx="2"/>
          </p:nvPr>
        </p:nvSpPr>
        <p:spPr>
          <a:xfrm>
            <a:off x="6240000" y="1412776"/>
            <a:ext cx="5328000" cy="4815224"/>
          </a:xfrm>
        </p:spPr>
        <p:txBody>
          <a:bodyPr bIns="0">
            <a:normAutofit/>
          </a:bodyPr>
          <a:lstStyle>
            <a:lvl1pPr>
              <a:buSzPct val="100000"/>
              <a:buFont typeface="Wingdings" pitchFamily="2" charset="2"/>
              <a:buChar char="§"/>
              <a:defRPr sz="1600" b="0"/>
            </a:lvl1pPr>
            <a:lvl2pPr>
              <a:buSzPct val="90000"/>
              <a:buFont typeface="Trebuchet MS" pitchFamily="34" charset="0"/>
              <a:buChar char="–"/>
              <a:defRPr sz="1400"/>
            </a:lvl2pPr>
            <a:lvl3pPr>
              <a:buSzPct val="100000"/>
              <a:buFont typeface="Wingdings" pitchFamily="2" charset="2"/>
              <a:buChar char="§"/>
              <a:defRPr sz="1200"/>
            </a:lvl3pPr>
            <a:lvl4pPr>
              <a:buSzPct val="90000"/>
              <a:buFont typeface="Trebuchet MS" pitchFamily="34" charset="0"/>
              <a:buChar char="–"/>
              <a:defRPr sz="1200"/>
            </a:lvl4pPr>
            <a:lvl5pPr>
              <a:buSzPct val="100000"/>
              <a:buFont typeface="Wingdings" pitchFamily="2" charset="2"/>
              <a:buChar cha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le 1"/>
          <p:cNvSpPr>
            <a:spLocks noGrp="1"/>
          </p:cNvSpPr>
          <p:nvPr>
            <p:ph type="title"/>
          </p:nvPr>
        </p:nvSpPr>
        <p:spPr/>
        <p:txBody>
          <a:bodyPr/>
          <a:lstStyle/>
          <a:p>
            <a:r>
              <a:rPr lang="en-US"/>
              <a:t>Click to edit Master title style</a:t>
            </a:r>
            <a:endParaRPr lang="en-AU"/>
          </a:p>
        </p:txBody>
      </p:sp>
    </p:spTree>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Tijdelijke aanduiding voor grafiek 4"/>
          <p:cNvSpPr>
            <a:spLocks noGrp="1"/>
          </p:cNvSpPr>
          <p:nvPr>
            <p:ph type="chart" sz="quarter" idx="11"/>
          </p:nvPr>
        </p:nvSpPr>
        <p:spPr>
          <a:xfrm>
            <a:off x="624000" y="1412776"/>
            <a:ext cx="10944000" cy="4815224"/>
          </a:xfrm>
        </p:spPr>
        <p:txBody>
          <a:bodyPr bIns="0" rtlCol="0">
            <a:normAutofit/>
          </a:bodyPr>
          <a:lstStyle/>
          <a:p>
            <a:pPr lvl="0"/>
            <a:r>
              <a:rPr lang="en-US" noProof="0"/>
              <a:t>Click icon to add chart</a:t>
            </a:r>
            <a:endParaRPr lang="nl-NL" noProof="0" dirty="0"/>
          </a:p>
        </p:txBody>
      </p:sp>
      <p:sp>
        <p:nvSpPr>
          <p:cNvPr id="2" name="Title 1"/>
          <p:cNvSpPr>
            <a:spLocks noGrp="1"/>
          </p:cNvSpPr>
          <p:nvPr>
            <p:ph type="title"/>
          </p:nvPr>
        </p:nvSpPr>
        <p:spPr/>
        <p:txBody>
          <a:bodyPr/>
          <a:lstStyle/>
          <a:p>
            <a:r>
              <a:rPr lang="en-US"/>
              <a:t>Click to edit Master title style</a:t>
            </a:r>
            <a:endParaRPr lang="en-AU"/>
          </a:p>
        </p:txBody>
      </p:sp>
    </p:spTree>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5" name="Tijdelijke aanduiding voor tabel 4"/>
          <p:cNvSpPr>
            <a:spLocks noGrp="1"/>
          </p:cNvSpPr>
          <p:nvPr>
            <p:ph type="tbl" sz="quarter" idx="11"/>
          </p:nvPr>
        </p:nvSpPr>
        <p:spPr>
          <a:xfrm>
            <a:off x="624000" y="1412776"/>
            <a:ext cx="10944000" cy="4815224"/>
          </a:xfrm>
          <a:ln>
            <a:solidFill>
              <a:schemeClr val="bg1">
                <a:lumMod val="65000"/>
              </a:schemeClr>
            </a:solidFill>
          </a:ln>
          <a:effectLst>
            <a:outerShdw blurRad="50800" dist="38100" dir="8100000" algn="tr" rotWithShape="0">
              <a:prstClr val="black">
                <a:alpha val="40000"/>
              </a:prstClr>
            </a:outerShdw>
          </a:effectLst>
        </p:spPr>
        <p:txBody>
          <a:bodyPr bIns="0" rtlCol="0">
            <a:normAutofit/>
          </a:bodyPr>
          <a:lstStyle/>
          <a:p>
            <a:pPr lvl="0"/>
            <a:r>
              <a:rPr lang="en-US" noProof="0"/>
              <a:t>Click icon to add table</a:t>
            </a:r>
            <a:endParaRPr lang="nl-NL" noProof="0" dirty="0"/>
          </a:p>
        </p:txBody>
      </p:sp>
      <p:sp>
        <p:nvSpPr>
          <p:cNvPr id="2" name="Title 1"/>
          <p:cNvSpPr>
            <a:spLocks noGrp="1"/>
          </p:cNvSpPr>
          <p:nvPr>
            <p:ph type="title"/>
          </p:nvPr>
        </p:nvSpPr>
        <p:spPr/>
        <p:txBody>
          <a:bodyPr/>
          <a:lstStyle/>
          <a:p>
            <a:r>
              <a:rPr lang="en-US"/>
              <a:t>Click to edit Master title style</a:t>
            </a:r>
            <a:endParaRPr lang="en-AU"/>
          </a:p>
        </p:txBody>
      </p:sp>
    </p:spTree>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martArt">
    <p:spTree>
      <p:nvGrpSpPr>
        <p:cNvPr id="1" name=""/>
        <p:cNvGrpSpPr/>
        <p:nvPr/>
      </p:nvGrpSpPr>
      <p:grpSpPr>
        <a:xfrm>
          <a:off x="0" y="0"/>
          <a:ext cx="0" cy="0"/>
          <a:chOff x="0" y="0"/>
          <a:chExt cx="0" cy="0"/>
        </a:xfrm>
      </p:grpSpPr>
      <p:cxnSp>
        <p:nvCxnSpPr>
          <p:cNvPr id="4" name="Straight Connector 3"/>
          <p:cNvCxnSpPr/>
          <p:nvPr/>
        </p:nvCxnSpPr>
        <p:spPr>
          <a:xfrm>
            <a:off x="0" y="6380163"/>
            <a:ext cx="1219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ijdelijke aanduiding voor SmartArt 15"/>
          <p:cNvSpPr>
            <a:spLocks noGrp="1"/>
          </p:cNvSpPr>
          <p:nvPr>
            <p:ph type="dgm" sz="quarter" idx="18"/>
          </p:nvPr>
        </p:nvSpPr>
        <p:spPr>
          <a:xfrm>
            <a:off x="623392" y="1412776"/>
            <a:ext cx="10945216" cy="4816800"/>
          </a:xfrm>
        </p:spPr>
        <p:txBody>
          <a:bodyPr rtlCol="0">
            <a:normAutofit/>
          </a:bodyPr>
          <a:lstStyle/>
          <a:p>
            <a:pPr lvl="0"/>
            <a:r>
              <a:rPr lang="en-US" noProof="0"/>
              <a:t>Click icon to add SmartArt graphic</a:t>
            </a:r>
            <a:endParaRPr lang="nl-NL" noProof="0"/>
          </a:p>
        </p:txBody>
      </p:sp>
      <p:sp>
        <p:nvSpPr>
          <p:cNvPr id="2" name="Title 1"/>
          <p:cNvSpPr>
            <a:spLocks noGrp="1"/>
          </p:cNvSpPr>
          <p:nvPr>
            <p:ph type="title"/>
          </p:nvPr>
        </p:nvSpPr>
        <p:spPr/>
        <p:txBody>
          <a:bodyPr/>
          <a:lstStyle/>
          <a:p>
            <a:r>
              <a:rPr lang="en-US"/>
              <a:t>Click to edit Master title style</a:t>
            </a:r>
            <a:endParaRPr lang="en-AU"/>
          </a:p>
        </p:txBody>
      </p:sp>
    </p:spTree>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End slide_brick &amp; window">
    <p:spTree>
      <p:nvGrpSpPr>
        <p:cNvPr id="1" name=""/>
        <p:cNvGrpSpPr/>
        <p:nvPr/>
      </p:nvGrpSpPr>
      <p:grpSpPr>
        <a:xfrm>
          <a:off x="0" y="0"/>
          <a:ext cx="0" cy="0"/>
          <a:chOff x="0" y="0"/>
          <a:chExt cx="0" cy="0"/>
        </a:xfrm>
      </p:grpSpPr>
      <p:pic>
        <p:nvPicPr>
          <p:cNvPr id="5" name="Picture 11" descr="WOL080226_103_sml"/>
          <p:cNvPicPr>
            <a:picLocks noChangeAspect="1" noChangeArrowheads="1"/>
          </p:cNvPicPr>
          <p:nvPr/>
        </p:nvPicPr>
        <p:blipFill>
          <a:blip r:embed="rId2">
            <a:extLst>
              <a:ext uri="{28A0092B-C50C-407E-A947-70E740481C1C}">
                <a14:useLocalDpi xmlns:a14="http://schemas.microsoft.com/office/drawing/2010/main" val="0"/>
              </a:ext>
            </a:extLst>
          </a:blip>
          <a:srcRect l="8490" t="24579" r="6244" b="10786"/>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p:cNvSpPr>
          <p:nvPr/>
        </p:nvSpPr>
        <p:spPr bwMode="auto">
          <a:xfrm>
            <a:off x="2446867" y="836613"/>
            <a:ext cx="6906684" cy="2589212"/>
          </a:xfrm>
          <a:prstGeom prst="rect">
            <a:avLst/>
          </a:prstGeom>
          <a:solidFill>
            <a:srgbClr val="FFFFFF">
              <a:alpha val="90195"/>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fontAlgn="base" hangingPunct="1">
              <a:spcBef>
                <a:spcPct val="0"/>
              </a:spcBef>
              <a:spcAft>
                <a:spcPct val="0"/>
              </a:spcAft>
              <a:defRPr/>
            </a:pPr>
            <a:endParaRPr lang="en-US" altLang="en-US" sz="1800">
              <a:solidFill>
                <a:prstClr val="black"/>
              </a:solidFill>
              <a:ea typeface="ＭＳ Ｐゴシック" pitchFamily="34" charset="-128"/>
            </a:endParaRPr>
          </a:p>
        </p:txBody>
      </p:sp>
      <p:sp>
        <p:nvSpPr>
          <p:cNvPr id="7" name="Rectangle 11"/>
          <p:cNvSpPr>
            <a:spLocks/>
          </p:cNvSpPr>
          <p:nvPr/>
        </p:nvSpPr>
        <p:spPr bwMode="auto">
          <a:xfrm>
            <a:off x="5901267" y="3425825"/>
            <a:ext cx="3452284" cy="2590800"/>
          </a:xfrm>
          <a:prstGeom prst="rect">
            <a:avLst/>
          </a:prstGeom>
          <a:solidFill>
            <a:schemeClr val="accent1">
              <a:alpha val="90195"/>
            </a:schemeClr>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fontAlgn="base" hangingPunct="1">
              <a:spcBef>
                <a:spcPct val="0"/>
              </a:spcBef>
              <a:spcAft>
                <a:spcPct val="0"/>
              </a:spcAft>
              <a:defRPr/>
            </a:pPr>
            <a:endParaRPr lang="en-US" altLang="en-US" sz="1800">
              <a:solidFill>
                <a:prstClr val="black"/>
              </a:solidFill>
              <a:ea typeface="ＭＳ Ｐゴシック" pitchFamily="34" charset="-128"/>
            </a:endParaRPr>
          </a:p>
        </p:txBody>
      </p:sp>
      <p:sp>
        <p:nvSpPr>
          <p:cNvPr id="8" name="Line 7"/>
          <p:cNvSpPr>
            <a:spLocks noChangeShapeType="1"/>
          </p:cNvSpPr>
          <p:nvPr/>
        </p:nvSpPr>
        <p:spPr bwMode="auto">
          <a:xfrm flipH="1">
            <a:off x="5888567" y="960438"/>
            <a:ext cx="0" cy="2366962"/>
          </a:xfrm>
          <a:prstGeom prst="line">
            <a:avLst/>
          </a:prstGeom>
          <a:noFill/>
          <a:ln w="12700">
            <a:solidFill>
              <a:schemeClr val="accent1">
                <a:alpha val="50195"/>
              </a:schemeClr>
            </a:solidFill>
            <a:miter lim="800000"/>
            <a:headEnd/>
            <a:tailEnd/>
          </a:ln>
          <a:extLst>
            <a:ext uri="{909E8E84-426E-40DD-AFC4-6F175D3DCCD1}">
              <a14:hiddenFill xmlns:a14="http://schemas.microsoft.com/office/drawing/2010/main">
                <a:noFill/>
              </a14:hiddenFill>
            </a:ext>
          </a:extLst>
        </p:spPr>
        <p:txBody>
          <a:bodyPr lIns="0" tIns="0" rIns="0" bIns="0"/>
          <a:lstStyle/>
          <a:p>
            <a:pPr fontAlgn="base">
              <a:spcBef>
                <a:spcPct val="0"/>
              </a:spcBef>
              <a:spcAft>
                <a:spcPct val="0"/>
              </a:spcAft>
            </a:pPr>
            <a:endParaRPr lang="en-AU" sz="1800">
              <a:solidFill>
                <a:prstClr val="black"/>
              </a:solidFill>
              <a:latin typeface="Arial" charset="0"/>
              <a:ea typeface="ＭＳ Ｐゴシック" pitchFamily="34" charset="-128"/>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6784" y="2903538"/>
            <a:ext cx="2351616"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096000" y="980729"/>
            <a:ext cx="3072341" cy="1512167"/>
          </a:xfrm>
        </p:spPr>
        <p:txBody>
          <a:bodyPr>
            <a:noAutofit/>
          </a:bodyPr>
          <a:lstStyle>
            <a:lvl1pPr algn="l">
              <a:defRPr sz="3200" b="0"/>
            </a:lvl1pPr>
          </a:lstStyle>
          <a:p>
            <a:r>
              <a:rPr lang="en-US"/>
              <a:t>Click to edit Master title style</a:t>
            </a:r>
            <a:endParaRPr lang="nl-NL" dirty="0"/>
          </a:p>
        </p:txBody>
      </p:sp>
      <p:sp>
        <p:nvSpPr>
          <p:cNvPr id="3" name="Ondertitel 2"/>
          <p:cNvSpPr>
            <a:spLocks noGrp="1"/>
          </p:cNvSpPr>
          <p:nvPr>
            <p:ph type="subTitle" idx="1"/>
          </p:nvPr>
        </p:nvSpPr>
        <p:spPr>
          <a:xfrm>
            <a:off x="6096000" y="3501008"/>
            <a:ext cx="3072341" cy="2376264"/>
          </a:xfrm>
        </p:spPr>
        <p:txBody>
          <a:bodyPr bIns="0">
            <a:noAutofit/>
          </a:bodyPr>
          <a:lstStyle>
            <a:lvl1pPr marL="0" indent="0" algn="l">
              <a:buNone/>
              <a:defRPr sz="1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sp>
        <p:nvSpPr>
          <p:cNvPr id="15" name="Text Placeholder 22"/>
          <p:cNvSpPr>
            <a:spLocks noGrp="1"/>
          </p:cNvSpPr>
          <p:nvPr>
            <p:ph type="body" sz="quarter" idx="10"/>
          </p:nvPr>
        </p:nvSpPr>
        <p:spPr>
          <a:xfrm>
            <a:off x="6096000" y="2564905"/>
            <a:ext cx="3072341" cy="396044"/>
          </a:xfrm>
        </p:spPr>
        <p:txBody>
          <a:bodyPr bIns="0" anchor="ctr"/>
          <a:lstStyle>
            <a:lvl1pPr marL="0" indent="0">
              <a:buFontTx/>
              <a:buNone/>
              <a:defRPr sz="1200" b="1">
                <a:solidFill>
                  <a:schemeClr val="accent1"/>
                </a:solidFill>
              </a:defRPr>
            </a:lvl1pPr>
            <a:lvl2pPr marL="0" indent="0">
              <a:buFontTx/>
              <a:buNone/>
              <a:defRPr sz="1200" b="1">
                <a:solidFill>
                  <a:schemeClr val="accent1"/>
                </a:solidFill>
              </a:defRPr>
            </a:lvl2pPr>
            <a:lvl3pPr marL="0" indent="0">
              <a:buFontTx/>
              <a:buNone/>
              <a:defRPr sz="1200" b="1">
                <a:solidFill>
                  <a:schemeClr val="accent1"/>
                </a:solidFill>
              </a:defRPr>
            </a:lvl3pPr>
            <a:lvl4pPr marL="0" indent="0">
              <a:buFontTx/>
              <a:buNone/>
              <a:defRPr sz="1200" b="1">
                <a:solidFill>
                  <a:schemeClr val="accent1"/>
                </a:solidFill>
              </a:defRPr>
            </a:lvl4pPr>
            <a:lvl5pPr marL="0" indent="0">
              <a:buFontTx/>
              <a:buNone/>
              <a:defRPr sz="1200" b="1">
                <a:solidFill>
                  <a:schemeClr val="accent1"/>
                </a:solidFill>
              </a:defRPr>
            </a:lvl5pPr>
          </a:lstStyle>
          <a:p>
            <a:pPr lvl="0"/>
            <a:r>
              <a:rPr lang="en-US"/>
              <a:t>Click to edit Master text styles</a:t>
            </a:r>
          </a:p>
        </p:txBody>
      </p:sp>
      <p:sp>
        <p:nvSpPr>
          <p:cNvPr id="10" name="Tijdelijke aanduiding voor datum 6"/>
          <p:cNvSpPr>
            <a:spLocks noGrp="1"/>
          </p:cNvSpPr>
          <p:nvPr>
            <p:ph type="dt" sz="half" idx="11"/>
          </p:nvPr>
        </p:nvSpPr>
        <p:spPr>
          <a:xfrm>
            <a:off x="6096001" y="2987676"/>
            <a:ext cx="3071284" cy="365125"/>
          </a:xfrm>
          <a:prstGeom prst="rect">
            <a:avLst/>
          </a:prstGeom>
        </p:spPr>
        <p:txBody>
          <a:bodyPr vert="horz" wrap="square" lIns="0" tIns="0" rIns="0" bIns="0" numCol="1" anchor="ctr" anchorCtr="0" compatLnSpc="1">
            <a:prstTxWarp prst="textNoShape">
              <a:avLst/>
            </a:prstTxWarp>
          </a:bodyPr>
          <a:lstStyle>
            <a:lvl1pPr>
              <a:defRPr sz="1200">
                <a:solidFill>
                  <a:srgbClr val="898989"/>
                </a:solidFill>
              </a:defRPr>
            </a:lvl1pPr>
          </a:lstStyle>
          <a:p>
            <a:pPr fontAlgn="base">
              <a:spcBef>
                <a:spcPct val="0"/>
              </a:spcBef>
              <a:spcAft>
                <a:spcPct val="0"/>
              </a:spcAft>
              <a:defRPr/>
            </a:pPr>
            <a:r>
              <a:rPr lang="nl-NL" altLang="en-US">
                <a:latin typeface="Arial" charset="0"/>
                <a:ea typeface="ＭＳ Ｐゴシック" pitchFamily="34" charset="-128"/>
              </a:rPr>
              <a:t>Date</a:t>
            </a:r>
            <a:endParaRPr lang="en-GB" altLang="en-US">
              <a:latin typeface="Arial" charset="0"/>
              <a:ea typeface="ＭＳ Ｐゴシック" pitchFamily="34" charset="-128"/>
            </a:endParaRPr>
          </a:p>
        </p:txBody>
      </p:sp>
    </p:spTree>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Subtitle">
    <p:spTree>
      <p:nvGrpSpPr>
        <p:cNvPr id="1" name=""/>
        <p:cNvGrpSpPr/>
        <p:nvPr/>
      </p:nvGrpSpPr>
      <p:grpSpPr>
        <a:xfrm>
          <a:off x="0" y="0"/>
          <a:ext cx="0" cy="0"/>
          <a:chOff x="0" y="0"/>
          <a:chExt cx="0" cy="0"/>
        </a:xfrm>
      </p:grpSpPr>
      <p:pic>
        <p:nvPicPr>
          <p:cNvPr id="3" name="Picture 4" descr="WOL080226_103_sml"/>
          <p:cNvPicPr>
            <a:picLocks noChangeAspect="1" noChangeArrowheads="1"/>
          </p:cNvPicPr>
          <p:nvPr/>
        </p:nvPicPr>
        <p:blipFill>
          <a:blip r:embed="rId2">
            <a:extLst>
              <a:ext uri="{28A0092B-C50C-407E-A947-70E740481C1C}">
                <a14:useLocalDpi xmlns:a14="http://schemas.microsoft.com/office/drawing/2010/main" val="0"/>
              </a:ext>
            </a:extLst>
          </a:blip>
          <a:srcRect l="8490" t="24579" r="6244" b="10786"/>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6384926"/>
            <a:ext cx="12192000" cy="473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fontAlgn="base" hangingPunct="1">
              <a:spcBef>
                <a:spcPct val="0"/>
              </a:spcBef>
              <a:spcAft>
                <a:spcPct val="0"/>
              </a:spcAft>
              <a:defRPr/>
            </a:pPr>
            <a:endParaRPr lang="en-US" altLang="en-US" sz="1800" dirty="0">
              <a:solidFill>
                <a:srgbClr val="FFFFFF"/>
              </a:solidFill>
            </a:endParaRPr>
          </a:p>
        </p:txBody>
      </p:sp>
      <p:sp>
        <p:nvSpPr>
          <p:cNvPr id="5" name="Rectangle 6"/>
          <p:cNvSpPr>
            <a:spLocks/>
          </p:cNvSpPr>
          <p:nvPr/>
        </p:nvSpPr>
        <p:spPr bwMode="auto">
          <a:xfrm>
            <a:off x="2446867" y="836613"/>
            <a:ext cx="3454400" cy="2589212"/>
          </a:xfrm>
          <a:prstGeom prst="rect">
            <a:avLst/>
          </a:prstGeom>
          <a:solidFill>
            <a:schemeClr val="accent1">
              <a:alpha val="90195"/>
            </a:schemeClr>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fontAlgn="base" hangingPunct="1">
              <a:spcBef>
                <a:spcPct val="0"/>
              </a:spcBef>
              <a:spcAft>
                <a:spcPct val="0"/>
              </a:spcAft>
              <a:defRPr/>
            </a:pPr>
            <a:endParaRPr lang="en-US" altLang="en-US" sz="1800" dirty="0">
              <a:solidFill>
                <a:prstClr val="black"/>
              </a:solidFill>
              <a:ea typeface="ＭＳ Ｐゴシック" pitchFamily="34" charset="-128"/>
            </a:endParaRPr>
          </a:p>
        </p:txBody>
      </p:sp>
      <p:cxnSp>
        <p:nvCxnSpPr>
          <p:cNvPr id="6" name="Straight Connector 5"/>
          <p:cNvCxnSpPr/>
          <p:nvPr/>
        </p:nvCxnSpPr>
        <p:spPr>
          <a:xfrm>
            <a:off x="0" y="6380163"/>
            <a:ext cx="1219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551" y="6494463"/>
            <a:ext cx="20574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0938933" y="6545263"/>
            <a:ext cx="719667" cy="330200"/>
          </a:xfrm>
          <a:prstGeom prst="rect">
            <a:avLst/>
          </a:prstGeom>
        </p:spPr>
        <p:txBody>
          <a:bodyPr anchor="ctr"/>
          <a:lstStyle>
            <a:defPPr>
              <a:defRPr lang="nl-NL"/>
            </a:defPPr>
            <a:lvl1pPr algn="r">
              <a:defRPr sz="1000">
                <a:solidFill>
                  <a:srgbClr val="7F7F7F"/>
                </a:solidFill>
              </a:defRPr>
            </a:lvl1pPr>
          </a:lstStyle>
          <a:p>
            <a:pPr fontAlgn="base">
              <a:spcBef>
                <a:spcPct val="0"/>
              </a:spcBef>
              <a:spcAft>
                <a:spcPct val="0"/>
              </a:spcAft>
              <a:defRPr/>
            </a:pPr>
            <a:fld id="{930BDB1A-2A6A-4EC7-B67D-00C1DFA95A9B}" type="slidenum">
              <a:rPr lang="en-AU" sz="1000" smtClean="0">
                <a:latin typeface="Arial" charset="0"/>
                <a:ea typeface="ＭＳ Ｐゴシック" pitchFamily="34" charset="-128"/>
              </a:rPr>
              <a:pPr fontAlgn="base">
                <a:spcBef>
                  <a:spcPct val="0"/>
                </a:spcBef>
                <a:spcAft>
                  <a:spcPct val="0"/>
                </a:spcAft>
                <a:defRPr/>
              </a:pPr>
              <a:t>‹#›</a:t>
            </a:fld>
            <a:endParaRPr lang="en-AU" sz="1000" dirty="0">
              <a:latin typeface="Arial" charset="0"/>
              <a:ea typeface="ＭＳ Ｐゴシック" pitchFamily="34" charset="-128"/>
            </a:endParaRPr>
          </a:p>
        </p:txBody>
      </p:sp>
      <p:sp>
        <p:nvSpPr>
          <p:cNvPr id="2" name="Title 1"/>
          <p:cNvSpPr>
            <a:spLocks noGrp="1"/>
          </p:cNvSpPr>
          <p:nvPr>
            <p:ph type="title"/>
          </p:nvPr>
        </p:nvSpPr>
        <p:spPr>
          <a:xfrm>
            <a:off x="3211795" y="1257300"/>
            <a:ext cx="5960691" cy="16705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lang="en-AU" sz="3200" b="0">
                <a:solidFill>
                  <a:schemeClr val="bg1"/>
                </a:solidFill>
                <a:effectLst>
                  <a:glow rad="12700">
                    <a:schemeClr val="bg1">
                      <a:lumMod val="50000"/>
                      <a:alpha val="50000"/>
                    </a:schemeClr>
                  </a:glow>
                </a:effectLst>
                <a:ea typeface="+mn-ea"/>
                <a:cs typeface="+mn-cs"/>
              </a:defRPr>
            </a:lvl1pPr>
          </a:lstStyle>
          <a:p>
            <a:pPr lvl="0"/>
            <a:r>
              <a:rPr lang="en-US"/>
              <a:t>Click to edit Master title style</a:t>
            </a:r>
            <a:endParaRPr lang="en-AU" dirty="0"/>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mp; Bulle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63076" y="6320828"/>
            <a:ext cx="3860800" cy="365125"/>
          </a:xfrm>
          <a:prstGeom prst="rect">
            <a:avLst/>
          </a:prstGeom>
        </p:spPr>
        <p:txBody>
          <a:bodyPr/>
          <a:lstStyle/>
          <a:p>
            <a:pPr fontAlgn="base">
              <a:spcBef>
                <a:spcPct val="0"/>
              </a:spcBef>
              <a:spcAft>
                <a:spcPct val="0"/>
              </a:spcAft>
              <a:defRPr/>
            </a:pPr>
            <a:endParaRPr lang="fr-CA">
              <a:solidFill>
                <a:prstClr val="black"/>
              </a:solidFill>
              <a:latin typeface="Arial" charset="0"/>
              <a:ea typeface="ＭＳ Ｐゴシック" pitchFamily="34" charset="-128"/>
            </a:endParaRPr>
          </a:p>
        </p:txBody>
      </p:sp>
      <p:sp>
        <p:nvSpPr>
          <p:cNvPr id="7" name="Title 6"/>
          <p:cNvSpPr>
            <a:spLocks noGrp="1"/>
          </p:cNvSpPr>
          <p:nvPr>
            <p:ph type="title"/>
          </p:nvPr>
        </p:nvSpPr>
        <p:spPr/>
        <p:txBody>
          <a:bodyPr/>
          <a:lstStyle/>
          <a:p>
            <a:r>
              <a:rPr lang="en-US"/>
              <a:t>Click to edit Master title style</a:t>
            </a:r>
          </a:p>
        </p:txBody>
      </p:sp>
      <p:sp>
        <p:nvSpPr>
          <p:cNvPr id="8" name="Text Placeholder 5"/>
          <p:cNvSpPr>
            <a:spLocks noGrp="1"/>
          </p:cNvSpPr>
          <p:nvPr>
            <p:ph type="body" sz="quarter" idx="12"/>
          </p:nvPr>
        </p:nvSpPr>
        <p:spPr>
          <a:xfrm>
            <a:off x="914399" y="1314450"/>
            <a:ext cx="10681855" cy="4502394"/>
          </a:xfrm>
        </p:spPr>
        <p:txBody>
          <a:bodyPr/>
          <a:lstStyle>
            <a:lvl1pPr marL="268288" indent="-268288">
              <a:buFont typeface="Wingdings" pitchFamily="2" charset="2"/>
              <a:buChar char="§"/>
              <a:defRPr/>
            </a:lvl1pPr>
            <a:lvl2pPr marL="342900" indent="-250825">
              <a:buFont typeface="Wingdings" pitchFamily="2" charset="2"/>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p:cNvSpPr>
            <a:spLocks noGrp="1"/>
          </p:cNvSpPr>
          <p:nvPr>
            <p:ph type="sldNum" sz="quarter" idx="13"/>
          </p:nvPr>
        </p:nvSpPr>
        <p:spPr>
          <a:xfrm>
            <a:off x="9340862" y="6311303"/>
            <a:ext cx="2607721" cy="365125"/>
          </a:xfrm>
          <a:prstGeom prst="rect">
            <a:avLst/>
          </a:prstGeom>
        </p:spPr>
        <p:txBody>
          <a:bodyPr/>
          <a:lstStyle>
            <a:lvl1pPr algn="r">
              <a:defRPr sz="1200">
                <a:solidFill>
                  <a:srgbClr val="A0A0A0"/>
                </a:solidFill>
              </a:defRPr>
            </a:lvl1pPr>
          </a:lstStyle>
          <a:p>
            <a:pPr fontAlgn="base">
              <a:spcBef>
                <a:spcPct val="0"/>
              </a:spcBef>
              <a:spcAft>
                <a:spcPct val="0"/>
              </a:spcAft>
            </a:pPr>
            <a:fld id="{ABC6592E-877F-485B-A9C8-54D279904FFB}" type="slidenum">
              <a:rPr lang="en-US" smtClean="0">
                <a:latin typeface="Arial" charset="0"/>
                <a:ea typeface="ＭＳ Ｐゴシック" pitchFamily="34" charset="-128"/>
              </a:rPr>
              <a:pPr fontAlgn="base">
                <a:spcBef>
                  <a:spcPct val="0"/>
                </a:spcBef>
                <a:spcAft>
                  <a:spcPct val="0"/>
                </a:spcAft>
              </a:pPr>
              <a:t>‹#›</a:t>
            </a:fld>
            <a:endParaRPr lang="en-US" dirty="0">
              <a:latin typeface="Arial" charset="0"/>
              <a:ea typeface="ＭＳ Ｐゴシック" pitchFamily="34" charset="-128"/>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lnSpc>
                <a:spcPct val="100000"/>
              </a:lnSpc>
              <a:defRPr sz="6000">
                <a:solidFill>
                  <a:schemeClr val="tx1">
                    <a:lumMod val="75000"/>
                    <a:lumOff val="25000"/>
                  </a:schemeClr>
                </a:solidFill>
                <a:effectLst/>
              </a:defRPr>
            </a:lvl1pPr>
          </a:lstStyle>
          <a:p>
            <a:r>
              <a:rPr lang="zh-TW" altLang="en-US" dirty="0"/>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6" name="投影片編號版面配置區 5"/>
          <p:cNvSpPr>
            <a:spLocks noGrp="1"/>
          </p:cNvSpPr>
          <p:nvPr>
            <p:ph type="sldNum" sz="quarter" idx="12"/>
          </p:nvPr>
        </p:nvSpPr>
        <p:spPr/>
        <p:txBody>
          <a:bodyPr/>
          <a:lstStyle/>
          <a:p>
            <a:fld id="{65FC6B64-8EB3-462A-BA42-0BC65D26E639}" type="slidenum">
              <a:rPr lang="zh-TW" altLang="en-US" smtClean="0"/>
              <a:t>‹#›</a:t>
            </a:fld>
            <a:endParaRPr lang="zh-TW" altLang="en-US"/>
          </a:p>
        </p:txBody>
      </p:sp>
    </p:spTree>
    <p:extLst>
      <p:ext uri="{BB962C8B-B14F-4D97-AF65-F5344CB8AC3E}">
        <p14:creationId xmlns:p14="http://schemas.microsoft.com/office/powerpoint/2010/main" val="2053927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079999"/>
            <a:ext cx="5181600" cy="5040000"/>
          </a:xfrm>
        </p:spPr>
        <p:txBody>
          <a:bodyPr/>
          <a:lstStyle>
            <a:lvl1pPr>
              <a:lnSpc>
                <a:spcPct val="100000"/>
              </a:lnSpc>
              <a:spcAft>
                <a:spcPts val="1000"/>
              </a:spcAft>
              <a:defRPr/>
            </a:lvl1pPr>
            <a:lvl2pPr>
              <a:lnSpc>
                <a:spcPct val="100000"/>
              </a:lnSpc>
              <a:spcAft>
                <a:spcPts val="500"/>
              </a:spcAft>
              <a:defRPr/>
            </a:lvl2pPr>
            <a:lvl3pPr>
              <a:lnSpc>
                <a:spcPct val="100000"/>
              </a:lnSpc>
              <a:spcAft>
                <a:spcPts val="500"/>
              </a:spcAft>
              <a:defRPr/>
            </a:lvl3pPr>
            <a:lvl4pPr>
              <a:lnSpc>
                <a:spcPct val="100000"/>
              </a:lnSpc>
              <a:spcAft>
                <a:spcPts val="500"/>
              </a:spcAft>
              <a:defRPr/>
            </a:lvl4pPr>
            <a:lvl5pPr>
              <a:lnSpc>
                <a:spcPct val="100000"/>
              </a:lnSpc>
              <a:spcAft>
                <a:spcPts val="500"/>
              </a:spcAft>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4" name="內容版面配置區 3"/>
          <p:cNvSpPr>
            <a:spLocks noGrp="1"/>
          </p:cNvSpPr>
          <p:nvPr>
            <p:ph sz="half" idx="2"/>
          </p:nvPr>
        </p:nvSpPr>
        <p:spPr>
          <a:xfrm>
            <a:off x="6172200" y="1079999"/>
            <a:ext cx="5181600" cy="5040000"/>
          </a:xfrm>
        </p:spPr>
        <p:txBody>
          <a:bodyPr/>
          <a:lstStyle>
            <a:lvl1pPr>
              <a:lnSpc>
                <a:spcPct val="100000"/>
              </a:lnSpc>
              <a:spcAft>
                <a:spcPts val="1000"/>
              </a:spcAft>
              <a:defRPr/>
            </a:lvl1pPr>
            <a:lvl2pPr>
              <a:lnSpc>
                <a:spcPct val="100000"/>
              </a:lnSpc>
              <a:spcAft>
                <a:spcPts val="500"/>
              </a:spcAft>
              <a:defRPr/>
            </a:lvl2pPr>
            <a:lvl3pPr>
              <a:lnSpc>
                <a:spcPct val="100000"/>
              </a:lnSpc>
              <a:spcAft>
                <a:spcPts val="500"/>
              </a:spcAft>
              <a:defRPr/>
            </a:lvl3pPr>
            <a:lvl4pPr>
              <a:lnSpc>
                <a:spcPct val="100000"/>
              </a:lnSpc>
              <a:spcAft>
                <a:spcPts val="500"/>
              </a:spcAft>
              <a:defRPr/>
            </a:lvl4pPr>
            <a:lvl5pPr>
              <a:lnSpc>
                <a:spcPct val="100000"/>
              </a:lnSpc>
              <a:spcAft>
                <a:spcPts val="500"/>
              </a:spcAft>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7" name="投影片編號版面配置區 6"/>
          <p:cNvSpPr>
            <a:spLocks noGrp="1"/>
          </p:cNvSpPr>
          <p:nvPr>
            <p:ph type="sldNum" sz="quarter" idx="12"/>
          </p:nvPr>
        </p:nvSpPr>
        <p:spPr/>
        <p:txBody>
          <a:bodyPr/>
          <a:lstStyle/>
          <a:p>
            <a:fld id="{65FC6B64-8EB3-462A-BA42-0BC65D26E639}" type="slidenum">
              <a:rPr lang="zh-TW" altLang="en-US" smtClean="0"/>
              <a:t>‹#›</a:t>
            </a:fld>
            <a:endParaRPr lang="zh-TW" altLang="en-US"/>
          </a:p>
        </p:txBody>
      </p:sp>
    </p:spTree>
    <p:extLst>
      <p:ext uri="{BB962C8B-B14F-4D97-AF65-F5344CB8AC3E}">
        <p14:creationId xmlns:p14="http://schemas.microsoft.com/office/powerpoint/2010/main" val="3273056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839788" y="10800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839788" y="1903912"/>
            <a:ext cx="5157787" cy="4215600"/>
          </a:xfrm>
        </p:spPr>
        <p:txBody>
          <a:bodyPr/>
          <a:lstStyle>
            <a:lvl1pPr>
              <a:lnSpc>
                <a:spcPct val="100000"/>
              </a:lnSpc>
              <a:spcAft>
                <a:spcPts val="1000"/>
              </a:spcAft>
              <a:defRPr/>
            </a:lvl1pPr>
            <a:lvl2pPr>
              <a:lnSpc>
                <a:spcPct val="100000"/>
              </a:lnSpc>
              <a:spcAft>
                <a:spcPts val="500"/>
              </a:spcAft>
              <a:defRPr/>
            </a:lvl2pPr>
            <a:lvl3pPr>
              <a:lnSpc>
                <a:spcPct val="100000"/>
              </a:lnSpc>
              <a:spcAft>
                <a:spcPts val="500"/>
              </a:spcAft>
              <a:defRPr/>
            </a:lvl3pPr>
            <a:lvl4pPr>
              <a:lnSpc>
                <a:spcPct val="100000"/>
              </a:lnSpc>
              <a:spcAft>
                <a:spcPts val="500"/>
              </a:spcAft>
              <a:defRPr/>
            </a:lvl4pPr>
            <a:lvl5pPr>
              <a:lnSpc>
                <a:spcPct val="100000"/>
              </a:lnSpc>
              <a:spcAft>
                <a:spcPts val="500"/>
              </a:spcAft>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5" name="文字版面配置區 4"/>
          <p:cNvSpPr>
            <a:spLocks noGrp="1"/>
          </p:cNvSpPr>
          <p:nvPr>
            <p:ph type="body" sz="quarter" idx="3"/>
          </p:nvPr>
        </p:nvSpPr>
        <p:spPr>
          <a:xfrm>
            <a:off x="6172200" y="10800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72200" y="1903912"/>
            <a:ext cx="5183188" cy="4215600"/>
          </a:xfrm>
        </p:spPr>
        <p:txBody>
          <a:bodyPr/>
          <a:lstStyle>
            <a:lvl1pPr>
              <a:lnSpc>
                <a:spcPct val="100000"/>
              </a:lnSpc>
              <a:spcAft>
                <a:spcPts val="1000"/>
              </a:spcAft>
              <a:defRPr/>
            </a:lvl1pPr>
            <a:lvl2pPr>
              <a:lnSpc>
                <a:spcPct val="100000"/>
              </a:lnSpc>
              <a:spcAft>
                <a:spcPts val="500"/>
              </a:spcAft>
              <a:defRPr/>
            </a:lvl2pPr>
            <a:lvl3pPr>
              <a:lnSpc>
                <a:spcPct val="100000"/>
              </a:lnSpc>
              <a:spcAft>
                <a:spcPts val="500"/>
              </a:spcAft>
              <a:defRPr/>
            </a:lvl3pPr>
            <a:lvl4pPr>
              <a:lnSpc>
                <a:spcPct val="100000"/>
              </a:lnSpc>
              <a:spcAft>
                <a:spcPts val="500"/>
              </a:spcAft>
              <a:defRPr/>
            </a:lvl4pPr>
            <a:lvl5pPr>
              <a:lnSpc>
                <a:spcPct val="100000"/>
              </a:lnSpc>
              <a:spcAft>
                <a:spcPts val="500"/>
              </a:spcAft>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9" name="投影片編號版面配置區 8"/>
          <p:cNvSpPr>
            <a:spLocks noGrp="1"/>
          </p:cNvSpPr>
          <p:nvPr>
            <p:ph type="sldNum" sz="quarter" idx="12"/>
          </p:nvPr>
        </p:nvSpPr>
        <p:spPr/>
        <p:txBody>
          <a:bodyPr/>
          <a:lstStyle/>
          <a:p>
            <a:fld id="{65FC6B64-8EB3-462A-BA42-0BC65D26E639}" type="slidenum">
              <a:rPr lang="zh-TW" altLang="en-US" smtClean="0"/>
              <a:t>‹#›</a:t>
            </a:fld>
            <a:endParaRPr lang="zh-TW" altLang="en-US"/>
          </a:p>
        </p:txBody>
      </p:sp>
      <p:sp>
        <p:nvSpPr>
          <p:cNvPr id="8" name="標題 1"/>
          <p:cNvSpPr>
            <a:spLocks noGrp="1"/>
          </p:cNvSpPr>
          <p:nvPr>
            <p:ph type="title"/>
          </p:nvPr>
        </p:nvSpPr>
        <p:spPr>
          <a:xfrm>
            <a:off x="838200" y="0"/>
            <a:ext cx="10515600" cy="900000"/>
          </a:xfrm>
        </p:spPr>
        <p:txBody>
          <a:bodyPr/>
          <a:lstStyle/>
          <a:p>
            <a:r>
              <a:rPr lang="zh-TW" altLang="en-US"/>
              <a:t>按一下以編輯母片標題樣式</a:t>
            </a:r>
          </a:p>
        </p:txBody>
      </p:sp>
    </p:spTree>
    <p:extLst>
      <p:ext uri="{BB962C8B-B14F-4D97-AF65-F5344CB8AC3E}">
        <p14:creationId xmlns:p14="http://schemas.microsoft.com/office/powerpoint/2010/main" val="4091736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ltLang="en-US" dirty="0"/>
          </a:p>
        </p:txBody>
      </p:sp>
      <p:sp>
        <p:nvSpPr>
          <p:cNvPr id="5" name="投影片編號版面配置區 4"/>
          <p:cNvSpPr>
            <a:spLocks noGrp="1"/>
          </p:cNvSpPr>
          <p:nvPr>
            <p:ph type="sldNum" sz="quarter" idx="12"/>
          </p:nvPr>
        </p:nvSpPr>
        <p:spPr/>
        <p:txBody>
          <a:bodyPr/>
          <a:lstStyle/>
          <a:p>
            <a:fld id="{65FC6B64-8EB3-462A-BA42-0BC65D26E639}" type="slidenum">
              <a:rPr lang="zh-TW" altLang="en-US" smtClean="0"/>
              <a:t>‹#›</a:t>
            </a:fld>
            <a:endParaRPr lang="zh-TW" altLang="en-US"/>
          </a:p>
        </p:txBody>
      </p:sp>
    </p:spTree>
    <p:extLst>
      <p:ext uri="{BB962C8B-B14F-4D97-AF65-F5344CB8AC3E}">
        <p14:creationId xmlns:p14="http://schemas.microsoft.com/office/powerpoint/2010/main" val="2188776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65FC6B64-8EB3-462A-BA42-0BC65D26E639}" type="slidenum">
              <a:rPr lang="zh-TW" altLang="en-US" smtClean="0"/>
              <a:t>‹#›</a:t>
            </a:fld>
            <a:endParaRPr lang="zh-TW" altLang="en-US"/>
          </a:p>
        </p:txBody>
      </p:sp>
    </p:spTree>
    <p:extLst>
      <p:ext uri="{BB962C8B-B14F-4D97-AF65-F5344CB8AC3E}">
        <p14:creationId xmlns:p14="http://schemas.microsoft.com/office/powerpoint/2010/main" val="3650553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8800" y="1080000"/>
            <a:ext cx="3932237" cy="1600200"/>
          </a:xfrm>
        </p:spPr>
        <p:txBody>
          <a:bodyPr anchor="b"/>
          <a:lstStyle>
            <a:lvl1pPr>
              <a:defRPr sz="3200">
                <a:solidFill>
                  <a:schemeClr val="tx1">
                    <a:lumMod val="75000"/>
                    <a:lumOff val="25000"/>
                  </a:schemeClr>
                </a:solidFill>
                <a:effectLst/>
              </a:defRPr>
            </a:lvl1pPr>
          </a:lstStyle>
          <a:p>
            <a:r>
              <a:rPr lang="zh-TW" altLang="en-US"/>
              <a:t>按一下以編輯母片標題樣式</a:t>
            </a:r>
            <a:endParaRPr lang="zh-TW" altLang="en-US" dirty="0"/>
          </a:p>
        </p:txBody>
      </p:sp>
      <p:sp>
        <p:nvSpPr>
          <p:cNvPr id="3" name="內容版面配置區 2"/>
          <p:cNvSpPr>
            <a:spLocks noGrp="1"/>
          </p:cNvSpPr>
          <p:nvPr>
            <p:ph idx="1"/>
          </p:nvPr>
        </p:nvSpPr>
        <p:spPr>
          <a:xfrm>
            <a:off x="5183188" y="1080000"/>
            <a:ext cx="6172200" cy="5040000"/>
          </a:xfrm>
        </p:spPr>
        <p:txBody>
          <a:bodyPr/>
          <a:lstStyle>
            <a:lvl1pPr>
              <a:lnSpc>
                <a:spcPct val="100000"/>
              </a:lnSpc>
              <a:spcAft>
                <a:spcPts val="1000"/>
              </a:spcAft>
              <a:defRPr sz="3200"/>
            </a:lvl1pPr>
            <a:lvl2pPr>
              <a:lnSpc>
                <a:spcPct val="100000"/>
              </a:lnSpc>
              <a:spcAft>
                <a:spcPts val="500"/>
              </a:spcAft>
              <a:defRPr sz="2800"/>
            </a:lvl2pPr>
            <a:lvl3pPr>
              <a:lnSpc>
                <a:spcPct val="100000"/>
              </a:lnSpc>
              <a:spcAft>
                <a:spcPts val="500"/>
              </a:spcAft>
              <a:defRPr sz="2400"/>
            </a:lvl3pPr>
            <a:lvl4pPr>
              <a:lnSpc>
                <a:spcPct val="100000"/>
              </a:lnSpc>
              <a:spcAft>
                <a:spcPts val="500"/>
              </a:spcAft>
              <a:defRPr sz="2000"/>
            </a:lvl4pPr>
            <a:lvl5pPr>
              <a:lnSpc>
                <a:spcPct val="100000"/>
              </a:lnSpc>
              <a:spcAft>
                <a:spcPts val="500"/>
              </a:spcAft>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4" name="文字版面配置區 3"/>
          <p:cNvSpPr>
            <a:spLocks noGrp="1"/>
          </p:cNvSpPr>
          <p:nvPr>
            <p:ph type="body" sz="half" idx="2"/>
          </p:nvPr>
        </p:nvSpPr>
        <p:spPr>
          <a:xfrm>
            <a:off x="839788" y="2680200"/>
            <a:ext cx="3932237" cy="3439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7" name="投影片編號版面配置區 6"/>
          <p:cNvSpPr>
            <a:spLocks noGrp="1"/>
          </p:cNvSpPr>
          <p:nvPr>
            <p:ph type="sldNum" sz="quarter" idx="12"/>
          </p:nvPr>
        </p:nvSpPr>
        <p:spPr/>
        <p:txBody>
          <a:bodyPr/>
          <a:lstStyle/>
          <a:p>
            <a:fld id="{65FC6B64-8EB3-462A-BA42-0BC65D26E639}" type="slidenum">
              <a:rPr lang="zh-TW" altLang="en-US" smtClean="0"/>
              <a:t>‹#›</a:t>
            </a:fld>
            <a:endParaRPr lang="zh-TW" altLang="en-US"/>
          </a:p>
        </p:txBody>
      </p:sp>
    </p:spTree>
    <p:extLst>
      <p:ext uri="{BB962C8B-B14F-4D97-AF65-F5344CB8AC3E}">
        <p14:creationId xmlns:p14="http://schemas.microsoft.com/office/powerpoint/2010/main" val="4267696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8200" y="1079999"/>
            <a:ext cx="3932237" cy="1600200"/>
          </a:xfrm>
        </p:spPr>
        <p:txBody>
          <a:bodyPr anchor="b"/>
          <a:lstStyle>
            <a:lvl1pPr>
              <a:defRPr sz="3200">
                <a:solidFill>
                  <a:schemeClr val="tx1">
                    <a:lumMod val="75000"/>
                    <a:lumOff val="25000"/>
                  </a:schemeClr>
                </a:solidFill>
                <a:effectLst/>
              </a:defRPr>
            </a:lvl1pPr>
          </a:lstStyle>
          <a:p>
            <a:r>
              <a:rPr lang="zh-TW" altLang="en-US"/>
              <a:t>按一下以編輯母片標題樣式</a:t>
            </a:r>
            <a:endParaRPr lang="zh-TW" altLang="en-US" dirty="0"/>
          </a:p>
        </p:txBody>
      </p:sp>
      <p:sp>
        <p:nvSpPr>
          <p:cNvPr id="3" name="圖片版面配置區 2"/>
          <p:cNvSpPr>
            <a:spLocks noGrp="1"/>
          </p:cNvSpPr>
          <p:nvPr>
            <p:ph type="pic" idx="1"/>
          </p:nvPr>
        </p:nvSpPr>
        <p:spPr>
          <a:xfrm>
            <a:off x="5183188" y="1079999"/>
            <a:ext cx="6172200" cy="504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p>
        </p:txBody>
      </p:sp>
      <p:sp>
        <p:nvSpPr>
          <p:cNvPr id="4" name="文字版面配置區 3"/>
          <p:cNvSpPr>
            <a:spLocks noGrp="1"/>
          </p:cNvSpPr>
          <p:nvPr>
            <p:ph type="body" sz="half" idx="2"/>
          </p:nvPr>
        </p:nvSpPr>
        <p:spPr>
          <a:xfrm>
            <a:off x="839788" y="2680199"/>
            <a:ext cx="3932237" cy="3439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7" name="投影片編號版面配置區 6"/>
          <p:cNvSpPr>
            <a:spLocks noGrp="1"/>
          </p:cNvSpPr>
          <p:nvPr>
            <p:ph type="sldNum" sz="quarter" idx="12"/>
          </p:nvPr>
        </p:nvSpPr>
        <p:spPr/>
        <p:txBody>
          <a:bodyPr/>
          <a:lstStyle/>
          <a:p>
            <a:fld id="{65FC6B64-8EB3-462A-BA42-0BC65D26E639}" type="slidenum">
              <a:rPr lang="zh-TW" altLang="en-US" smtClean="0"/>
              <a:t>‹#›</a:t>
            </a:fld>
            <a:endParaRPr lang="zh-TW" altLang="en-US"/>
          </a:p>
        </p:txBody>
      </p:sp>
    </p:spTree>
    <p:extLst>
      <p:ext uri="{BB962C8B-B14F-4D97-AF65-F5344CB8AC3E}">
        <p14:creationId xmlns:p14="http://schemas.microsoft.com/office/powerpoint/2010/main" val="1714545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p:nvSpPr>
        <p:spPr>
          <a:xfrm>
            <a:off x="0" y="0"/>
            <a:ext cx="12192000" cy="900000"/>
          </a:xfrm>
          <a:prstGeom prst="rect">
            <a:avLst/>
          </a:prstGeom>
          <a:gradFill flip="none" rotWithShape="1">
            <a:gsLst>
              <a:gs pos="0">
                <a:srgbClr val="00977E">
                  <a:shade val="30000"/>
                  <a:satMod val="115000"/>
                </a:srgbClr>
              </a:gs>
              <a:gs pos="50000">
                <a:srgbClr val="00977E">
                  <a:shade val="67500"/>
                  <a:satMod val="115000"/>
                </a:srgbClr>
              </a:gs>
              <a:gs pos="100000">
                <a:srgbClr val="00977E">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版面配置區 1"/>
          <p:cNvSpPr>
            <a:spLocks noGrp="1"/>
          </p:cNvSpPr>
          <p:nvPr>
            <p:ph type="title"/>
          </p:nvPr>
        </p:nvSpPr>
        <p:spPr>
          <a:xfrm>
            <a:off x="838200" y="0"/>
            <a:ext cx="10515600" cy="900000"/>
          </a:xfrm>
          <a:prstGeom prst="rect">
            <a:avLst/>
          </a:prstGeom>
        </p:spPr>
        <p:txBody>
          <a:bodyPr vert="horz" lIns="91440" tIns="45720" rIns="91440" bIns="45720" rtlCol="0" anchor="b">
            <a:normAutofit/>
          </a:bodyPr>
          <a:lstStyle/>
          <a:p>
            <a:r>
              <a:rPr lang="zh-TW" altLang="en-US" dirty="0"/>
              <a:t>按一下以編輯母片標題樣式</a:t>
            </a:r>
          </a:p>
        </p:txBody>
      </p:sp>
      <p:sp>
        <p:nvSpPr>
          <p:cNvPr id="3" name="文字版面配置區 2"/>
          <p:cNvSpPr>
            <a:spLocks noGrp="1"/>
          </p:cNvSpPr>
          <p:nvPr>
            <p:ph type="body" idx="1"/>
          </p:nvPr>
        </p:nvSpPr>
        <p:spPr>
          <a:xfrm>
            <a:off x="838200" y="1080000"/>
            <a:ext cx="10515600" cy="5040000"/>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投影片編號版面配置區 5"/>
          <p:cNvSpPr>
            <a:spLocks noGrp="1"/>
          </p:cNvSpPr>
          <p:nvPr>
            <p:ph type="sldNum" sz="quarter" idx="4"/>
          </p:nvPr>
        </p:nvSpPr>
        <p:spPr>
          <a:xfrm>
            <a:off x="838200" y="6300000"/>
            <a:ext cx="2743200" cy="360000"/>
          </a:xfrm>
          <a:prstGeom prst="rect">
            <a:avLst/>
          </a:prstGeom>
        </p:spPr>
        <p:txBody>
          <a:bodyPr vert="horz" lIns="91440" tIns="45720" rIns="91440" bIns="45720" rtlCol="0" anchor="ctr"/>
          <a:lstStyle>
            <a:lvl1pPr algn="l">
              <a:defRPr sz="1200">
                <a:solidFill>
                  <a:schemeClr val="tx1">
                    <a:tint val="75000"/>
                  </a:schemeClr>
                </a:solidFill>
              </a:defRPr>
            </a:lvl1pPr>
          </a:lstStyle>
          <a:p>
            <a:fld id="{65FC6B64-8EB3-462A-BA42-0BC65D26E639}" type="slidenum">
              <a:rPr lang="zh-TW" altLang="en-US" smtClean="0"/>
              <a:t>‹#›</a:t>
            </a:fld>
            <a:endParaRPr lang="zh-TW" altLang="en-US"/>
          </a:p>
        </p:txBody>
      </p:sp>
      <p:pic>
        <p:nvPicPr>
          <p:cNvPr id="8" name="圖片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254155" y="6300000"/>
            <a:ext cx="4099645" cy="360000"/>
          </a:xfrm>
          <a:prstGeom prst="rect">
            <a:avLst/>
          </a:prstGeom>
        </p:spPr>
      </p:pic>
    </p:spTree>
    <p:extLst>
      <p:ext uri="{BB962C8B-B14F-4D97-AF65-F5344CB8AC3E}">
        <p14:creationId xmlns:p14="http://schemas.microsoft.com/office/powerpoint/2010/main" val="1479180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b="0"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00000"/>
        </a:lnSpc>
        <a:spcBef>
          <a:spcPts val="500"/>
        </a:spcBef>
        <a:spcAft>
          <a:spcPts val="500"/>
        </a:spcAft>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00000"/>
        </a:lnSpc>
        <a:spcBef>
          <a:spcPts val="500"/>
        </a:spcBef>
        <a:spcAft>
          <a:spcPts val="500"/>
        </a:spcAft>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624417" y="222250"/>
            <a:ext cx="109474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a:t>Heading</a:t>
            </a:r>
          </a:p>
        </p:txBody>
      </p:sp>
      <p:sp>
        <p:nvSpPr>
          <p:cNvPr id="1027" name="Tijdelijke aanduiding voor tekst 2"/>
          <p:cNvSpPr>
            <a:spLocks noGrp="1"/>
          </p:cNvSpPr>
          <p:nvPr>
            <p:ph type="body" idx="1"/>
          </p:nvPr>
        </p:nvSpPr>
        <p:spPr bwMode="auto">
          <a:xfrm>
            <a:off x="624418" y="1233489"/>
            <a:ext cx="10943167"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nl-NL" altLang="en-US"/>
          </a:p>
        </p:txBody>
      </p:sp>
      <p:pic>
        <p:nvPicPr>
          <p:cNvPr id="1028"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36551" y="6494463"/>
            <a:ext cx="20574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0" y="6380163"/>
            <a:ext cx="1219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987425"/>
            <a:ext cx="12192000" cy="1588"/>
          </a:xfrm>
          <a:prstGeom prst="line">
            <a:avLst/>
          </a:prstGeom>
          <a:ln w="2032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9387418" y="985838"/>
            <a:ext cx="2804583" cy="1587"/>
          </a:xfrm>
          <a:prstGeom prst="line">
            <a:avLst/>
          </a:prstGeom>
          <a:ln w="203200">
            <a:solidFill>
              <a:schemeClr val="accent1">
                <a:alpha val="60000"/>
              </a:schemeClr>
            </a:solidFill>
          </a:ln>
          <a:effectLst/>
        </p:spPr>
        <p:style>
          <a:lnRef idx="2">
            <a:schemeClr val="accent1"/>
          </a:lnRef>
          <a:fillRef idx="0">
            <a:schemeClr val="accent1"/>
          </a:fillRef>
          <a:effectRef idx="1">
            <a:schemeClr val="accent1"/>
          </a:effectRef>
          <a:fontRef idx="minor">
            <a:schemeClr val="tx1"/>
          </a:fontRef>
        </p:style>
      </p:cxnSp>
      <p:sp>
        <p:nvSpPr>
          <p:cNvPr id="1034" name="TextBox 11"/>
          <p:cNvSpPr txBox="1">
            <a:spLocks noChangeArrowheads="1"/>
          </p:cNvSpPr>
          <p:nvPr/>
        </p:nvSpPr>
        <p:spPr bwMode="auto">
          <a:xfrm>
            <a:off x="9626600" y="893763"/>
            <a:ext cx="2446867"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82563" indent="-182563" defTabSz="719138" eaLnBrk="0" hangingPunct="0">
              <a:defRPr>
                <a:solidFill>
                  <a:schemeClr val="tx1"/>
                </a:solidFill>
                <a:latin typeface="Trebuchet MS" pitchFamily="34" charset="0"/>
                <a:cs typeface="Arial" charset="0"/>
              </a:defRPr>
            </a:lvl1pPr>
            <a:lvl2pPr marL="742950" indent="-285750" defTabSz="719138" eaLnBrk="0" hangingPunct="0">
              <a:defRPr>
                <a:solidFill>
                  <a:schemeClr val="tx1"/>
                </a:solidFill>
                <a:latin typeface="Trebuchet MS" pitchFamily="34" charset="0"/>
                <a:cs typeface="Arial" charset="0"/>
              </a:defRPr>
            </a:lvl2pPr>
            <a:lvl3pPr marL="1143000" indent="-228600" defTabSz="719138" eaLnBrk="0" hangingPunct="0">
              <a:defRPr>
                <a:solidFill>
                  <a:schemeClr val="tx1"/>
                </a:solidFill>
                <a:latin typeface="Trebuchet MS" pitchFamily="34" charset="0"/>
                <a:cs typeface="Arial" charset="0"/>
              </a:defRPr>
            </a:lvl3pPr>
            <a:lvl4pPr marL="1600200" indent="-228600" defTabSz="719138" eaLnBrk="0" hangingPunct="0">
              <a:defRPr>
                <a:solidFill>
                  <a:schemeClr val="tx1"/>
                </a:solidFill>
                <a:latin typeface="Trebuchet MS" pitchFamily="34" charset="0"/>
                <a:cs typeface="Arial" charset="0"/>
              </a:defRPr>
            </a:lvl4pPr>
            <a:lvl5pPr marL="2057400" indent="-228600" defTabSz="719138" eaLnBrk="0" hangingPunct="0">
              <a:defRPr>
                <a:solidFill>
                  <a:schemeClr val="tx1"/>
                </a:solidFill>
                <a:latin typeface="Trebuchet MS" pitchFamily="34" charset="0"/>
                <a:cs typeface="Arial" charset="0"/>
              </a:defRPr>
            </a:lvl5pPr>
            <a:lvl6pPr marL="2514600" indent="-228600" defTabSz="719138" eaLnBrk="0" fontAlgn="base" hangingPunct="0">
              <a:spcBef>
                <a:spcPct val="0"/>
              </a:spcBef>
              <a:spcAft>
                <a:spcPct val="0"/>
              </a:spcAft>
              <a:defRPr>
                <a:solidFill>
                  <a:schemeClr val="tx1"/>
                </a:solidFill>
                <a:latin typeface="Trebuchet MS" pitchFamily="34" charset="0"/>
                <a:cs typeface="Arial" charset="0"/>
              </a:defRPr>
            </a:lvl6pPr>
            <a:lvl7pPr marL="2971800" indent="-228600" defTabSz="719138" eaLnBrk="0" fontAlgn="base" hangingPunct="0">
              <a:spcBef>
                <a:spcPct val="0"/>
              </a:spcBef>
              <a:spcAft>
                <a:spcPct val="0"/>
              </a:spcAft>
              <a:defRPr>
                <a:solidFill>
                  <a:schemeClr val="tx1"/>
                </a:solidFill>
                <a:latin typeface="Trebuchet MS" pitchFamily="34" charset="0"/>
                <a:cs typeface="Arial" charset="0"/>
              </a:defRPr>
            </a:lvl7pPr>
            <a:lvl8pPr marL="3429000" indent="-228600" defTabSz="719138" eaLnBrk="0" fontAlgn="base" hangingPunct="0">
              <a:spcBef>
                <a:spcPct val="0"/>
              </a:spcBef>
              <a:spcAft>
                <a:spcPct val="0"/>
              </a:spcAft>
              <a:defRPr>
                <a:solidFill>
                  <a:schemeClr val="tx1"/>
                </a:solidFill>
                <a:latin typeface="Trebuchet MS" pitchFamily="34" charset="0"/>
                <a:cs typeface="Arial" charset="0"/>
              </a:defRPr>
            </a:lvl8pPr>
            <a:lvl9pPr marL="3886200" indent="-228600" defTabSz="719138" eaLnBrk="0" fontAlgn="base" hangingPunct="0">
              <a:spcBef>
                <a:spcPct val="0"/>
              </a:spcBef>
              <a:spcAft>
                <a:spcPct val="0"/>
              </a:spcAft>
              <a:defRPr>
                <a:solidFill>
                  <a:schemeClr val="tx1"/>
                </a:solidFill>
                <a:latin typeface="Trebuchet MS" pitchFamily="34" charset="0"/>
                <a:cs typeface="Arial" charset="0"/>
              </a:defRPr>
            </a:lvl9pPr>
          </a:lstStyle>
          <a:p>
            <a:pPr eaLnBrk="1" fontAlgn="base" hangingPunct="1">
              <a:spcBef>
                <a:spcPct val="20000"/>
              </a:spcBef>
              <a:spcAft>
                <a:spcPct val="0"/>
              </a:spcAft>
              <a:buSzPct val="100000"/>
              <a:buFont typeface="Wingdings" pitchFamily="2" charset="2"/>
              <a:buNone/>
              <a:defRPr/>
            </a:pPr>
            <a:r>
              <a:rPr lang="en-US" altLang="en-US" sz="1200">
                <a:solidFill>
                  <a:srgbClr val="FFFFFF"/>
                </a:solidFill>
                <a:ea typeface="ＭＳ Ｐゴシック" pitchFamily="34" charset="-128"/>
              </a:rPr>
              <a:t>Clinical Drug Information</a:t>
            </a:r>
          </a:p>
        </p:txBody>
      </p:sp>
      <p:sp>
        <p:nvSpPr>
          <p:cNvPr id="3" name="TextBox 2"/>
          <p:cNvSpPr txBox="1"/>
          <p:nvPr/>
        </p:nvSpPr>
        <p:spPr>
          <a:xfrm>
            <a:off x="10938933" y="6545263"/>
            <a:ext cx="719667" cy="330200"/>
          </a:xfrm>
          <a:prstGeom prst="rect">
            <a:avLst/>
          </a:prstGeom>
        </p:spPr>
        <p:txBody>
          <a:bodyPr anchor="ctr"/>
          <a:lstStyle>
            <a:defPPr>
              <a:defRPr lang="nl-NL"/>
            </a:defPPr>
            <a:lvl1pPr algn="r">
              <a:defRPr sz="1000">
                <a:solidFill>
                  <a:srgbClr val="7F7F7F"/>
                </a:solidFill>
              </a:defRPr>
            </a:lvl1pPr>
          </a:lstStyle>
          <a:p>
            <a:pPr fontAlgn="base">
              <a:spcBef>
                <a:spcPct val="0"/>
              </a:spcBef>
              <a:spcAft>
                <a:spcPct val="0"/>
              </a:spcAft>
              <a:defRPr/>
            </a:pPr>
            <a:fld id="{B4AB01C6-E456-46C0-8F75-70F6AE2BFF09}" type="slidenum">
              <a:rPr lang="en-AU" sz="1000" smtClean="0">
                <a:latin typeface="Arial" charset="0"/>
                <a:ea typeface="ＭＳ Ｐゴシック" pitchFamily="34" charset="-128"/>
              </a:rPr>
              <a:pPr fontAlgn="base">
                <a:spcBef>
                  <a:spcPct val="0"/>
                </a:spcBef>
                <a:spcAft>
                  <a:spcPct val="0"/>
                </a:spcAft>
                <a:defRPr/>
              </a:pPr>
              <a:t>‹#›</a:t>
            </a:fld>
            <a:endParaRPr lang="en-AU" sz="1000" dirty="0">
              <a:latin typeface="Arial" charset="0"/>
              <a:ea typeface="ＭＳ Ｐゴシック" pitchFamily="34" charset="-128"/>
            </a:endParaRPr>
          </a:p>
        </p:txBody>
      </p:sp>
    </p:spTree>
    <p:extLst>
      <p:ext uri="{BB962C8B-B14F-4D97-AF65-F5344CB8AC3E}">
        <p14:creationId xmlns:p14="http://schemas.microsoft.com/office/powerpoint/2010/main" val="150529319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sldNum="0" hdr="0" ftr="0" dt="0"/>
  <p:txStyles>
    <p:titleStyle>
      <a:lvl1pPr algn="l" rtl="0" eaLnBrk="1" fontAlgn="base" hangingPunct="1">
        <a:spcBef>
          <a:spcPct val="0"/>
        </a:spcBef>
        <a:spcAft>
          <a:spcPct val="0"/>
        </a:spcAft>
        <a:defRPr sz="28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Trebuchet MS" pitchFamily="34" charset="0"/>
        </a:defRPr>
      </a:lvl2pPr>
      <a:lvl3pPr algn="l" rtl="0" eaLnBrk="1" fontAlgn="base" hangingPunct="1">
        <a:spcBef>
          <a:spcPct val="0"/>
        </a:spcBef>
        <a:spcAft>
          <a:spcPct val="0"/>
        </a:spcAft>
        <a:defRPr sz="2800" b="1">
          <a:solidFill>
            <a:schemeClr val="accent1"/>
          </a:solidFill>
          <a:latin typeface="Trebuchet MS" pitchFamily="34" charset="0"/>
        </a:defRPr>
      </a:lvl3pPr>
      <a:lvl4pPr algn="l" rtl="0" eaLnBrk="1" fontAlgn="base" hangingPunct="1">
        <a:spcBef>
          <a:spcPct val="0"/>
        </a:spcBef>
        <a:spcAft>
          <a:spcPct val="0"/>
        </a:spcAft>
        <a:defRPr sz="2800" b="1">
          <a:solidFill>
            <a:schemeClr val="accent1"/>
          </a:solidFill>
          <a:latin typeface="Trebuchet MS" pitchFamily="34" charset="0"/>
        </a:defRPr>
      </a:lvl4pPr>
      <a:lvl5pPr algn="l" rtl="0" eaLnBrk="1" fontAlgn="base" hangingPunct="1">
        <a:spcBef>
          <a:spcPct val="0"/>
        </a:spcBef>
        <a:spcAft>
          <a:spcPct val="0"/>
        </a:spcAft>
        <a:defRPr sz="2800" b="1">
          <a:solidFill>
            <a:schemeClr val="accent1"/>
          </a:solidFill>
          <a:latin typeface="Trebuchet MS" pitchFamily="34" charset="0"/>
        </a:defRPr>
      </a:lvl5pPr>
      <a:lvl6pPr marL="457200" algn="l" rtl="0" eaLnBrk="1" fontAlgn="base" hangingPunct="1">
        <a:spcBef>
          <a:spcPct val="0"/>
        </a:spcBef>
        <a:spcAft>
          <a:spcPct val="0"/>
        </a:spcAft>
        <a:defRPr sz="2800" b="1">
          <a:solidFill>
            <a:schemeClr val="accent1"/>
          </a:solidFill>
          <a:latin typeface="Trebuchet MS" pitchFamily="34" charset="0"/>
        </a:defRPr>
      </a:lvl6pPr>
      <a:lvl7pPr marL="914400" algn="l" rtl="0" eaLnBrk="1" fontAlgn="base" hangingPunct="1">
        <a:spcBef>
          <a:spcPct val="0"/>
        </a:spcBef>
        <a:spcAft>
          <a:spcPct val="0"/>
        </a:spcAft>
        <a:defRPr sz="2800" b="1">
          <a:solidFill>
            <a:schemeClr val="accent1"/>
          </a:solidFill>
          <a:latin typeface="Trebuchet MS" pitchFamily="34" charset="0"/>
        </a:defRPr>
      </a:lvl7pPr>
      <a:lvl8pPr marL="1371600" algn="l" rtl="0" eaLnBrk="1" fontAlgn="base" hangingPunct="1">
        <a:spcBef>
          <a:spcPct val="0"/>
        </a:spcBef>
        <a:spcAft>
          <a:spcPct val="0"/>
        </a:spcAft>
        <a:defRPr sz="2800" b="1">
          <a:solidFill>
            <a:schemeClr val="accent1"/>
          </a:solidFill>
          <a:latin typeface="Trebuchet MS" pitchFamily="34" charset="0"/>
        </a:defRPr>
      </a:lvl8pPr>
      <a:lvl9pPr marL="1828800" algn="l" rtl="0" eaLnBrk="1" fontAlgn="base" hangingPunct="1">
        <a:spcBef>
          <a:spcPct val="0"/>
        </a:spcBef>
        <a:spcAft>
          <a:spcPct val="0"/>
        </a:spcAft>
        <a:defRPr sz="2800" b="1">
          <a:solidFill>
            <a:schemeClr val="accent1"/>
          </a:solidFill>
          <a:latin typeface="Trebuchet MS" pitchFamily="34" charset="0"/>
        </a:defRPr>
      </a:lvl9pPr>
    </p:titleStyle>
    <p:bodyStyle>
      <a:lvl1pPr marL="182563" indent="-182563" algn="l" defTabSz="719138" rtl="0" eaLnBrk="1" fontAlgn="base" hangingPunct="1">
        <a:spcBef>
          <a:spcPct val="20000"/>
        </a:spcBef>
        <a:spcAft>
          <a:spcPct val="0"/>
        </a:spcAft>
        <a:buClr>
          <a:schemeClr val="accent1"/>
        </a:buClr>
        <a:buSzPct val="100000"/>
        <a:buFont typeface="Wingdings" pitchFamily="2" charset="2"/>
        <a:buChar char="§"/>
        <a:defRPr kern="1200">
          <a:solidFill>
            <a:schemeClr val="tx1"/>
          </a:solidFill>
          <a:latin typeface="+mn-lt"/>
          <a:ea typeface="+mn-ea"/>
          <a:cs typeface="+mn-cs"/>
        </a:defRPr>
      </a:lvl1pPr>
      <a:lvl2pPr marL="358775" indent="-176213" algn="l" rtl="0" eaLnBrk="1" fontAlgn="base" hangingPunct="1">
        <a:spcBef>
          <a:spcPct val="20000"/>
        </a:spcBef>
        <a:spcAft>
          <a:spcPct val="0"/>
        </a:spcAft>
        <a:buClr>
          <a:schemeClr val="accent1"/>
        </a:buClr>
        <a:buFont typeface="Trebuchet MS" pitchFamily="34" charset="0"/>
        <a:buChar char="–"/>
        <a:defRPr sz="1600" kern="1200">
          <a:solidFill>
            <a:schemeClr val="tx1"/>
          </a:solidFill>
          <a:latin typeface="+mn-lt"/>
          <a:ea typeface="ＭＳ Ｐゴシック" pitchFamily="32" charset="-128"/>
          <a:cs typeface="+mn-cs"/>
        </a:defRPr>
      </a:lvl2pPr>
      <a:lvl3pPr marL="541338" indent="-182563" algn="l" rtl="0" eaLnBrk="1" fontAlgn="base" hangingPunct="1">
        <a:spcBef>
          <a:spcPct val="20000"/>
        </a:spcBef>
        <a:spcAft>
          <a:spcPct val="0"/>
        </a:spcAft>
        <a:buClr>
          <a:schemeClr val="accent1"/>
        </a:buClr>
        <a:buSzPct val="100000"/>
        <a:buFont typeface="Wingdings" pitchFamily="2" charset="2"/>
        <a:buChar char="§"/>
        <a:defRPr sz="1400" kern="1200">
          <a:solidFill>
            <a:schemeClr val="tx1"/>
          </a:solidFill>
          <a:latin typeface="+mn-lt"/>
          <a:ea typeface="ＭＳ Ｐゴシック" pitchFamily="32" charset="-128"/>
          <a:cs typeface="+mn-cs"/>
        </a:defRPr>
      </a:lvl3pPr>
      <a:lvl4pPr marL="717550" indent="-176213" algn="l" rtl="0" eaLnBrk="1" fontAlgn="base" hangingPunct="1">
        <a:spcBef>
          <a:spcPct val="20000"/>
        </a:spcBef>
        <a:spcAft>
          <a:spcPct val="0"/>
        </a:spcAft>
        <a:buClr>
          <a:schemeClr val="accent1"/>
        </a:buClr>
        <a:buFont typeface="Trebuchet MS" pitchFamily="34" charset="0"/>
        <a:buChar char="–"/>
        <a:defRPr sz="1400" kern="1200">
          <a:solidFill>
            <a:schemeClr val="tx1"/>
          </a:solidFill>
          <a:latin typeface="+mn-lt"/>
          <a:ea typeface="ＭＳ Ｐゴシック" pitchFamily="32" charset="-128"/>
          <a:cs typeface="+mn-cs"/>
        </a:defRPr>
      </a:lvl4pPr>
      <a:lvl5pPr marL="900113" indent="-182563" algn="l" rtl="0" eaLnBrk="1" fontAlgn="base" hangingPunct="1">
        <a:spcBef>
          <a:spcPct val="20000"/>
        </a:spcBef>
        <a:spcAft>
          <a:spcPct val="0"/>
        </a:spcAft>
        <a:buClr>
          <a:schemeClr val="accent1"/>
        </a:buClr>
        <a:buFont typeface="Wingdings" pitchFamily="2" charset="2"/>
        <a:buChar char="§"/>
        <a:defRPr sz="1400" kern="1200">
          <a:solidFill>
            <a:schemeClr val="tx1"/>
          </a:solidFill>
          <a:latin typeface="+mn-lt"/>
          <a:ea typeface="ＭＳ Ｐゴシック" pitchFamily="3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image" Target="../media/image48.jp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image" Target="../media/image49.png"/><Relationship Id="rId7"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8.jpg"/><Relationship Id="rId11" Type="http://schemas.openxmlformats.org/officeDocument/2006/relationships/image" Target="../media/image54.png"/><Relationship Id="rId5" Type="http://schemas.openxmlformats.org/officeDocument/2006/relationships/image" Target="../media/image47.png"/><Relationship Id="rId10" Type="http://schemas.openxmlformats.org/officeDocument/2006/relationships/image" Target="../media/image53.png"/><Relationship Id="rId4" Type="http://schemas.openxmlformats.org/officeDocument/2006/relationships/image" Target="../media/image46.jpeg"/><Relationship Id="rId9" Type="http://schemas.openxmlformats.org/officeDocument/2006/relationships/image" Target="../media/image52.png"/></Relationships>
</file>

<file path=ppt/slides/_rels/slide2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51.jpg"/><Relationship Id="rId5" Type="http://schemas.openxmlformats.org/officeDocument/2006/relationships/image" Target="../media/image57.pn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61.pn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61.png"/><Relationship Id="rId5" Type="http://schemas.openxmlformats.org/officeDocument/2006/relationships/image" Target="../media/image51.jp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67.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gif"/></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76.wmf"/><Relationship Id="rId4" Type="http://schemas.openxmlformats.org/officeDocument/2006/relationships/image" Target="../media/image75.png"/></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1.xml"/><Relationship Id="rId16"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323" y="1076369"/>
            <a:ext cx="7019127" cy="4665574"/>
          </a:xfrm>
          <a:prstGeom prst="rect">
            <a:avLst/>
          </a:prstGeom>
        </p:spPr>
      </p:pic>
      <p:sp>
        <p:nvSpPr>
          <p:cNvPr id="9" name="矩形 8"/>
          <p:cNvSpPr/>
          <p:nvPr/>
        </p:nvSpPr>
        <p:spPr>
          <a:xfrm>
            <a:off x="2876550" y="4127155"/>
            <a:ext cx="6438900" cy="161478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副標題 2"/>
          <p:cNvSpPr>
            <a:spLocks noGrp="1"/>
          </p:cNvSpPr>
          <p:nvPr>
            <p:ph type="subTitle" idx="1"/>
          </p:nvPr>
        </p:nvSpPr>
        <p:spPr>
          <a:xfrm>
            <a:off x="1524000" y="5734147"/>
            <a:ext cx="9144000" cy="502680"/>
          </a:xfrm>
        </p:spPr>
        <p:txBody>
          <a:bodyPr/>
          <a:lstStyle/>
          <a:p>
            <a:r>
              <a:rPr lang="zh-TW" altLang="en-US" dirty="0">
                <a:solidFill>
                  <a:srgbClr val="4B4B4B"/>
                </a:solidFill>
                <a:latin typeface="+mj-ea"/>
                <a:ea typeface="+mj-ea"/>
              </a:rPr>
              <a:t>飛資得醫學資訊－</a:t>
            </a:r>
            <a:r>
              <a:rPr lang="en-US" altLang="zh-TW" dirty="0">
                <a:solidFill>
                  <a:srgbClr val="4B4B4B"/>
                </a:solidFill>
                <a:latin typeface="+mj-ea"/>
                <a:ea typeface="+mj-ea"/>
              </a:rPr>
              <a:t>2018</a:t>
            </a:r>
            <a:endParaRPr lang="zh-TW" altLang="en-US" dirty="0">
              <a:solidFill>
                <a:srgbClr val="4B4B4B"/>
              </a:solidFill>
              <a:latin typeface="+mj-ea"/>
              <a:ea typeface="+mj-ea"/>
            </a:endParaRPr>
          </a:p>
        </p:txBody>
      </p:sp>
      <p:sp>
        <p:nvSpPr>
          <p:cNvPr id="2" name="標題 1"/>
          <p:cNvSpPr>
            <a:spLocks noGrp="1"/>
          </p:cNvSpPr>
          <p:nvPr>
            <p:ph type="ctrTitle"/>
          </p:nvPr>
        </p:nvSpPr>
        <p:spPr>
          <a:xfrm>
            <a:off x="1524000" y="4240228"/>
            <a:ext cx="9144000" cy="1391284"/>
          </a:xfrm>
        </p:spPr>
        <p:txBody>
          <a:bodyPr>
            <a:noAutofit/>
          </a:bodyPr>
          <a:lstStyle/>
          <a:p>
            <a:r>
              <a:rPr lang="en-US" altLang="zh-TW" sz="4400" dirty="0" err="1">
                <a:solidFill>
                  <a:srgbClr val="4B4B4B"/>
                </a:solidFill>
              </a:rPr>
              <a:t>Medi</a:t>
            </a:r>
            <a:r>
              <a:rPr lang="en-US" altLang="zh-TW" sz="4400" dirty="0">
                <a:solidFill>
                  <a:srgbClr val="4B4B4B"/>
                </a:solidFill>
              </a:rPr>
              <a:t>-Span</a:t>
            </a:r>
            <a:r>
              <a:rPr lang="en-US" altLang="zh-TW" sz="4400" baseline="30000" dirty="0">
                <a:solidFill>
                  <a:srgbClr val="4B4B4B"/>
                </a:solidFill>
              </a:rPr>
              <a:t>®</a:t>
            </a:r>
            <a:r>
              <a:rPr lang="en-US" altLang="zh-TW" sz="4400" dirty="0">
                <a:solidFill>
                  <a:srgbClr val="4B4B4B"/>
                </a:solidFill>
              </a:rPr>
              <a:t> </a:t>
            </a:r>
            <a:br>
              <a:rPr lang="en-US" altLang="zh-TW" sz="4400" dirty="0">
                <a:solidFill>
                  <a:srgbClr val="4B4B4B"/>
                </a:solidFill>
              </a:rPr>
            </a:br>
            <a:r>
              <a:rPr lang="zh-TW" altLang="en-US" sz="4400" dirty="0">
                <a:solidFill>
                  <a:srgbClr val="4B4B4B"/>
                </a:solidFill>
              </a:rPr>
              <a:t>臨床決策再進化</a:t>
            </a:r>
          </a:p>
        </p:txBody>
      </p:sp>
    </p:spTree>
    <p:extLst>
      <p:ext uri="{BB962C8B-B14F-4D97-AF65-F5344CB8AC3E}">
        <p14:creationId xmlns:p14="http://schemas.microsoft.com/office/powerpoint/2010/main" val="168361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kumimoji="1" lang="zh-TW" altLang="en-US" dirty="0">
                <a:latin typeface="Arial" charset="0"/>
                <a:ea typeface="Arial" charset="0"/>
                <a:cs typeface="Arial" charset="0"/>
              </a:rPr>
              <a:t>使用方式 </a:t>
            </a:r>
            <a:r>
              <a:rPr kumimoji="1" lang="mr-IN" altLang="zh-TW" dirty="0">
                <a:latin typeface="Arial" charset="0"/>
                <a:ea typeface="Arial" charset="0"/>
                <a:cs typeface="Arial" charset="0"/>
              </a:rPr>
              <a:t>–</a:t>
            </a:r>
            <a:r>
              <a:rPr kumimoji="1" lang="zh-TW" altLang="en-US" dirty="0">
                <a:latin typeface="Arial" charset="0"/>
                <a:ea typeface="Arial" charset="0"/>
                <a:cs typeface="Arial" charset="0"/>
              </a:rPr>
              <a:t> </a:t>
            </a:r>
            <a:r>
              <a:rPr kumimoji="1" lang="en-US" altLang="zh-TW" dirty="0">
                <a:latin typeface="Arial" charset="0"/>
                <a:ea typeface="Arial" charset="0"/>
                <a:cs typeface="Arial" charset="0"/>
              </a:rPr>
              <a:t>Online</a:t>
            </a:r>
            <a:r>
              <a:rPr kumimoji="1" lang="zh-TW" altLang="en-US" dirty="0">
                <a:latin typeface="Arial" charset="0"/>
                <a:ea typeface="Arial" charset="0"/>
                <a:cs typeface="Arial" charset="0"/>
              </a:rPr>
              <a:t> </a:t>
            </a:r>
            <a:r>
              <a:rPr kumimoji="1" lang="en-US" altLang="zh-TW" dirty="0">
                <a:latin typeface="Arial" charset="0"/>
                <a:ea typeface="Arial" charset="0"/>
                <a:cs typeface="Arial" charset="0"/>
              </a:rPr>
              <a:t>Reference</a:t>
            </a:r>
            <a:endParaRPr kumimoji="1" lang="zh-TW" altLang="en-US" dirty="0">
              <a:latin typeface="Arial" charset="0"/>
              <a:ea typeface="Arial" charset="0"/>
              <a:cs typeface="Arial" charset="0"/>
            </a:endParaRPr>
          </a:p>
        </p:txBody>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200" y="1067525"/>
            <a:ext cx="10642600" cy="5669337"/>
          </a:xfrm>
          <a:prstGeom prst="rect">
            <a:avLst/>
          </a:prstGeom>
        </p:spPr>
      </p:pic>
    </p:spTree>
    <p:extLst>
      <p:ext uri="{BB962C8B-B14F-4D97-AF65-F5344CB8AC3E}">
        <p14:creationId xmlns:p14="http://schemas.microsoft.com/office/powerpoint/2010/main" val="146619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kumimoji="1" lang="zh-TW" altLang="en-US" dirty="0">
                <a:latin typeface="Arial" charset="0"/>
                <a:ea typeface="Arial" charset="0"/>
                <a:cs typeface="Arial" charset="0"/>
              </a:rPr>
              <a:t>使用方式 </a:t>
            </a:r>
            <a:r>
              <a:rPr kumimoji="1" lang="mr-IN" altLang="zh-TW" dirty="0">
                <a:latin typeface="Arial" charset="0"/>
                <a:ea typeface="Arial" charset="0"/>
                <a:cs typeface="Arial" charset="0"/>
              </a:rPr>
              <a:t>–</a:t>
            </a:r>
            <a:r>
              <a:rPr kumimoji="1" lang="zh-TW" altLang="en-US" dirty="0">
                <a:latin typeface="Arial" charset="0"/>
                <a:ea typeface="Arial" charset="0"/>
                <a:cs typeface="Arial" charset="0"/>
              </a:rPr>
              <a:t> </a:t>
            </a:r>
            <a:r>
              <a:rPr kumimoji="1" lang="en-US" altLang="zh-TW" dirty="0">
                <a:latin typeface="Arial" charset="0"/>
                <a:ea typeface="Arial" charset="0"/>
                <a:cs typeface="Arial" charset="0"/>
              </a:rPr>
              <a:t>Online</a:t>
            </a:r>
            <a:r>
              <a:rPr kumimoji="1" lang="zh-TW" altLang="en-US" dirty="0">
                <a:latin typeface="Arial" charset="0"/>
                <a:ea typeface="Arial" charset="0"/>
                <a:cs typeface="Arial" charset="0"/>
              </a:rPr>
              <a:t> </a:t>
            </a:r>
            <a:r>
              <a:rPr kumimoji="1" lang="en-US" altLang="zh-TW" dirty="0">
                <a:latin typeface="Arial" charset="0"/>
                <a:ea typeface="Arial" charset="0"/>
                <a:cs typeface="Arial" charset="0"/>
              </a:rPr>
              <a:t>Reference</a:t>
            </a:r>
            <a:endParaRPr kumimoji="1" lang="zh-TW" altLang="en-US" dirty="0">
              <a:latin typeface="Arial" charset="0"/>
              <a:ea typeface="Arial" charset="0"/>
              <a:cs typeface="Arial" charset="0"/>
            </a:endParaRP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8000" y="1137301"/>
            <a:ext cx="9169400" cy="5504799"/>
          </a:xfrm>
          <a:prstGeom prst="rect">
            <a:avLst/>
          </a:prstGeom>
        </p:spPr>
      </p:pic>
    </p:spTree>
    <p:extLst>
      <p:ext uri="{BB962C8B-B14F-4D97-AF65-F5344CB8AC3E}">
        <p14:creationId xmlns:p14="http://schemas.microsoft.com/office/powerpoint/2010/main" val="1464641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kumimoji="1" lang="zh-TW" altLang="en-US" dirty="0">
                <a:latin typeface="Arial" charset="0"/>
                <a:ea typeface="Arial" charset="0"/>
                <a:cs typeface="Arial" charset="0"/>
              </a:rPr>
              <a:t>使用方式 </a:t>
            </a:r>
            <a:r>
              <a:rPr kumimoji="1" lang="mr-IN" altLang="zh-TW" dirty="0">
                <a:latin typeface="Arial" charset="0"/>
                <a:ea typeface="Arial" charset="0"/>
                <a:cs typeface="Arial" charset="0"/>
              </a:rPr>
              <a:t>–</a:t>
            </a:r>
            <a:r>
              <a:rPr kumimoji="1" lang="zh-TW" altLang="en-US" dirty="0">
                <a:latin typeface="Arial" charset="0"/>
                <a:ea typeface="Arial" charset="0"/>
                <a:cs typeface="Arial" charset="0"/>
              </a:rPr>
              <a:t> </a:t>
            </a:r>
            <a:r>
              <a:rPr kumimoji="1" lang="en-US" altLang="zh-TW" dirty="0">
                <a:latin typeface="Arial" charset="0"/>
                <a:ea typeface="Arial" charset="0"/>
                <a:cs typeface="Arial" charset="0"/>
              </a:rPr>
              <a:t>Online</a:t>
            </a:r>
            <a:r>
              <a:rPr kumimoji="1" lang="zh-TW" altLang="en-US" dirty="0">
                <a:latin typeface="Arial" charset="0"/>
                <a:ea typeface="Arial" charset="0"/>
                <a:cs typeface="Arial" charset="0"/>
              </a:rPr>
              <a:t> </a:t>
            </a:r>
            <a:r>
              <a:rPr kumimoji="1" lang="en-US" altLang="zh-TW" dirty="0">
                <a:latin typeface="Arial" charset="0"/>
                <a:ea typeface="Arial" charset="0"/>
                <a:cs typeface="Arial" charset="0"/>
              </a:rPr>
              <a:t>Reference</a:t>
            </a:r>
            <a:endParaRPr kumimoji="1" lang="zh-TW" altLang="en-US" dirty="0">
              <a:latin typeface="Arial" charset="0"/>
              <a:ea typeface="Arial" charset="0"/>
              <a:cs typeface="Arial" charset="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700" y="938100"/>
            <a:ext cx="9634583" cy="5808965"/>
          </a:xfrm>
          <a:prstGeom prst="rect">
            <a:avLst/>
          </a:prstGeom>
        </p:spPr>
      </p:pic>
    </p:spTree>
    <p:extLst>
      <p:ext uri="{BB962C8B-B14F-4D97-AF65-F5344CB8AC3E}">
        <p14:creationId xmlns:p14="http://schemas.microsoft.com/office/powerpoint/2010/main" val="1832599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kumimoji="1" lang="zh-TW" altLang="en-US" dirty="0">
                <a:latin typeface="Arial" charset="0"/>
                <a:ea typeface="Arial" charset="0"/>
                <a:cs typeface="Arial" charset="0"/>
              </a:rPr>
              <a:t>使用方式 </a:t>
            </a:r>
            <a:r>
              <a:rPr kumimoji="1" lang="mr-IN" altLang="zh-TW" dirty="0">
                <a:latin typeface="Arial" charset="0"/>
                <a:ea typeface="Arial" charset="0"/>
                <a:cs typeface="Arial" charset="0"/>
              </a:rPr>
              <a:t>–</a:t>
            </a:r>
            <a:r>
              <a:rPr kumimoji="1" lang="zh-TW" altLang="en-US" dirty="0">
                <a:latin typeface="Arial" charset="0"/>
                <a:ea typeface="Arial" charset="0"/>
                <a:cs typeface="Arial" charset="0"/>
              </a:rPr>
              <a:t> </a:t>
            </a:r>
            <a:r>
              <a:rPr kumimoji="1" lang="en-US" altLang="zh-TW" dirty="0">
                <a:latin typeface="Arial" charset="0"/>
                <a:ea typeface="Arial" charset="0"/>
                <a:cs typeface="Arial" charset="0"/>
              </a:rPr>
              <a:t>Online</a:t>
            </a:r>
            <a:r>
              <a:rPr kumimoji="1" lang="zh-TW" altLang="en-US" dirty="0">
                <a:latin typeface="Arial" charset="0"/>
                <a:ea typeface="Arial" charset="0"/>
                <a:cs typeface="Arial" charset="0"/>
              </a:rPr>
              <a:t> </a:t>
            </a:r>
            <a:r>
              <a:rPr kumimoji="1" lang="en-US" altLang="zh-TW" dirty="0">
                <a:latin typeface="Arial" charset="0"/>
                <a:ea typeface="Arial" charset="0"/>
                <a:cs typeface="Arial" charset="0"/>
              </a:rPr>
              <a:t>Reference</a:t>
            </a:r>
            <a:endParaRPr kumimoji="1" lang="zh-TW" altLang="en-US" dirty="0">
              <a:latin typeface="Arial" charset="0"/>
              <a:ea typeface="Arial" charset="0"/>
              <a:cs typeface="Arial" charset="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1750" y="992251"/>
            <a:ext cx="9588500" cy="5751449"/>
          </a:xfrm>
          <a:prstGeom prst="rect">
            <a:avLst/>
          </a:prstGeom>
        </p:spPr>
      </p:pic>
    </p:spTree>
    <p:extLst>
      <p:ext uri="{BB962C8B-B14F-4D97-AF65-F5344CB8AC3E}">
        <p14:creationId xmlns:p14="http://schemas.microsoft.com/office/powerpoint/2010/main" val="3471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kumimoji="1" lang="zh-TW" altLang="en-US" dirty="0">
                <a:latin typeface="Arial" charset="0"/>
                <a:ea typeface="Arial" charset="0"/>
                <a:cs typeface="Arial" charset="0"/>
              </a:rPr>
              <a:t>使用方式 </a:t>
            </a:r>
            <a:r>
              <a:rPr kumimoji="1" lang="mr-IN" altLang="zh-TW" dirty="0">
                <a:latin typeface="Arial" charset="0"/>
                <a:ea typeface="Arial" charset="0"/>
                <a:cs typeface="Arial" charset="0"/>
              </a:rPr>
              <a:t>–</a:t>
            </a:r>
            <a:r>
              <a:rPr kumimoji="1" lang="zh-TW" altLang="en-US" dirty="0">
                <a:latin typeface="Arial" charset="0"/>
                <a:ea typeface="Arial" charset="0"/>
                <a:cs typeface="Arial" charset="0"/>
              </a:rPr>
              <a:t> </a:t>
            </a:r>
            <a:r>
              <a:rPr kumimoji="1" lang="en-US" altLang="zh-TW" dirty="0">
                <a:latin typeface="Arial" charset="0"/>
                <a:ea typeface="Arial" charset="0"/>
                <a:cs typeface="Arial" charset="0"/>
              </a:rPr>
              <a:t>Online</a:t>
            </a:r>
            <a:r>
              <a:rPr kumimoji="1" lang="zh-TW" altLang="en-US" dirty="0">
                <a:latin typeface="Arial" charset="0"/>
                <a:ea typeface="Arial" charset="0"/>
                <a:cs typeface="Arial" charset="0"/>
              </a:rPr>
              <a:t> </a:t>
            </a:r>
            <a:r>
              <a:rPr kumimoji="1" lang="en-US" altLang="zh-TW" dirty="0">
                <a:latin typeface="Arial" charset="0"/>
                <a:ea typeface="Arial" charset="0"/>
                <a:cs typeface="Arial" charset="0"/>
              </a:rPr>
              <a:t>Reference</a:t>
            </a:r>
            <a:endParaRPr kumimoji="1" lang="zh-TW" altLang="en-US" dirty="0">
              <a:latin typeface="Arial" charset="0"/>
              <a:ea typeface="Arial" charset="0"/>
              <a:cs typeface="Arial" charset="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300" y="1005568"/>
            <a:ext cx="9690100" cy="5760781"/>
          </a:xfrm>
          <a:prstGeom prst="rect">
            <a:avLst/>
          </a:prstGeom>
        </p:spPr>
      </p:pic>
    </p:spTree>
    <p:extLst>
      <p:ext uri="{BB962C8B-B14F-4D97-AF65-F5344CB8AC3E}">
        <p14:creationId xmlns:p14="http://schemas.microsoft.com/office/powerpoint/2010/main" val="1459350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513145" y="0"/>
            <a:ext cx="10840655" cy="900000"/>
          </a:xfrm>
        </p:spPr>
        <p:txBody>
          <a:bodyPr>
            <a:normAutofit/>
          </a:bodyPr>
          <a:lstStyle/>
          <a:p>
            <a:pPr algn="ctr" eaLnBrk="1" hangingPunct="1"/>
            <a:r>
              <a:rPr lang="en-US" altLang="zh-TW" dirty="0"/>
              <a:t>2.</a:t>
            </a:r>
            <a:r>
              <a:rPr lang="en-AU" altLang="en-US" dirty="0"/>
              <a:t>Integrated</a:t>
            </a:r>
          </a:p>
        </p:txBody>
      </p:sp>
      <p:sp>
        <p:nvSpPr>
          <p:cNvPr id="58385" name="Text Box 17"/>
          <p:cNvSpPr txBox="1">
            <a:spLocks noChangeArrowheads="1"/>
          </p:cNvSpPr>
          <p:nvPr/>
        </p:nvSpPr>
        <p:spPr bwMode="auto">
          <a:xfrm>
            <a:off x="4123268" y="3837823"/>
            <a:ext cx="32639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lgn="ctr" eaLnBrk="1" hangingPunct="1">
              <a:spcBef>
                <a:spcPct val="0"/>
              </a:spcBef>
              <a:buFontTx/>
              <a:buNone/>
            </a:pPr>
            <a:r>
              <a:rPr lang="en-AU" altLang="en-US" sz="1800" b="1" dirty="0">
                <a:solidFill>
                  <a:srgbClr val="FF0000"/>
                </a:solidFill>
                <a:latin typeface="Arial" charset="0"/>
                <a:ea typeface="ＭＳ Ｐゴシック" pitchFamily="34" charset="-128"/>
              </a:rPr>
              <a:t>Integrated (Reference)</a:t>
            </a:r>
          </a:p>
        </p:txBody>
      </p:sp>
      <p:sp>
        <p:nvSpPr>
          <p:cNvPr id="58386" name="Text Box 18"/>
          <p:cNvSpPr txBox="1">
            <a:spLocks noChangeArrowheads="1"/>
          </p:cNvSpPr>
          <p:nvPr/>
        </p:nvSpPr>
        <p:spPr bwMode="auto">
          <a:xfrm>
            <a:off x="2718926" y="4347512"/>
            <a:ext cx="7397769" cy="1600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lnSpcReduction="10000"/>
          </a:bodyPr>
          <a:lstStyle>
            <a:lvl1pPr marL="182563" indent="-182563" defTabSz="719138" eaLnBrk="1" hangingPunct="1">
              <a:spcBef>
                <a:spcPct val="20000"/>
              </a:spcBef>
              <a:buClr>
                <a:schemeClr val="accent1"/>
              </a:buClr>
              <a:buSzPct val="100000"/>
              <a:buFont typeface="Wingdings" pitchFamily="2" charset="2"/>
              <a:buChar char="§"/>
              <a:defRPr sz="1600" b="0">
                <a:latin typeface="+mn-lt"/>
                <a:ea typeface="+mn-ea"/>
              </a:defRPr>
            </a:lvl1pPr>
            <a:lvl2pPr marL="358775" indent="-176213" eaLnBrk="1" hangingPunct="1">
              <a:spcBef>
                <a:spcPct val="20000"/>
              </a:spcBef>
              <a:buClr>
                <a:schemeClr val="accent1"/>
              </a:buClr>
              <a:buSzPct val="90000"/>
              <a:buFont typeface="Trebuchet MS" pitchFamily="34" charset="0"/>
              <a:buChar char="–"/>
              <a:defRPr sz="1400">
                <a:latin typeface="+mn-lt"/>
                <a:ea typeface="ＭＳ Ｐゴシック" pitchFamily="32" charset="-128"/>
              </a:defRPr>
            </a:lvl2pPr>
            <a:lvl3pPr marL="541338" indent="-182563" eaLnBrk="1" hangingPunct="1">
              <a:spcBef>
                <a:spcPct val="20000"/>
              </a:spcBef>
              <a:buClr>
                <a:schemeClr val="accent1"/>
              </a:buClr>
              <a:buSzPct val="100000"/>
              <a:buFont typeface="Wingdings" pitchFamily="2" charset="2"/>
              <a:buChar char="§"/>
              <a:defRPr sz="1200">
                <a:latin typeface="+mn-lt"/>
                <a:ea typeface="ＭＳ Ｐゴシック" pitchFamily="32" charset="-128"/>
              </a:defRPr>
            </a:lvl3pPr>
            <a:lvl4pPr marL="717550" indent="-176213" eaLnBrk="1" hangingPunct="1">
              <a:spcBef>
                <a:spcPct val="20000"/>
              </a:spcBef>
              <a:buClr>
                <a:schemeClr val="accent1"/>
              </a:buClr>
              <a:buSzPct val="90000"/>
              <a:buFont typeface="Trebuchet MS" pitchFamily="34" charset="0"/>
              <a:buChar char="–"/>
              <a:defRPr sz="1200">
                <a:latin typeface="+mn-lt"/>
                <a:ea typeface="ＭＳ Ｐゴシック" pitchFamily="32" charset="-128"/>
              </a:defRPr>
            </a:lvl4pPr>
            <a:lvl5pPr marL="900113" indent="-182563" eaLnBrk="1" hangingPunct="1">
              <a:spcBef>
                <a:spcPct val="20000"/>
              </a:spcBef>
              <a:buClr>
                <a:schemeClr val="accent1"/>
              </a:buClr>
              <a:buSzPct val="100000"/>
              <a:buFont typeface="Wingdings" pitchFamily="2" charset="2"/>
              <a:buChar char="§"/>
              <a:defRPr sz="1200">
                <a:latin typeface="+mn-lt"/>
                <a:ea typeface="ＭＳ Ｐゴシック" pitchFamily="32" charset="-128"/>
              </a:defRPr>
            </a:lvl5pPr>
            <a:lvl6pPr marL="2514600" indent="-228600">
              <a:spcBef>
                <a:spcPct val="20000"/>
              </a:spcBef>
              <a:buFont typeface="Arial" pitchFamily="34" charset="0"/>
              <a:buChar char="•"/>
              <a:defRPr sz="1800">
                <a:latin typeface="+mn-lt"/>
                <a:ea typeface="+mn-ea"/>
              </a:defRPr>
            </a:lvl6pPr>
            <a:lvl7pPr marL="2971800" indent="-228600">
              <a:spcBef>
                <a:spcPct val="20000"/>
              </a:spcBef>
              <a:buFont typeface="Arial" pitchFamily="34" charset="0"/>
              <a:buChar char="•"/>
              <a:defRPr sz="1800">
                <a:latin typeface="+mn-lt"/>
                <a:ea typeface="+mn-ea"/>
              </a:defRPr>
            </a:lvl7pPr>
            <a:lvl8pPr marL="3429000" indent="-228600">
              <a:spcBef>
                <a:spcPct val="20000"/>
              </a:spcBef>
              <a:buFont typeface="Arial" pitchFamily="34" charset="0"/>
              <a:buChar char="•"/>
              <a:defRPr sz="1800">
                <a:latin typeface="+mn-lt"/>
                <a:ea typeface="+mn-ea"/>
              </a:defRPr>
            </a:lvl8pPr>
            <a:lvl9pPr marL="3886200" indent="-228600">
              <a:spcBef>
                <a:spcPct val="20000"/>
              </a:spcBef>
              <a:buFont typeface="Arial" pitchFamily="34" charset="0"/>
              <a:buChar char="•"/>
              <a:defRPr sz="1800">
                <a:latin typeface="+mn-lt"/>
                <a:ea typeface="+mn-ea"/>
              </a:defRPr>
            </a:lvl9pPr>
          </a:lstStyle>
          <a:p>
            <a:pPr>
              <a:lnSpc>
                <a:spcPct val="150000"/>
              </a:lnSpc>
            </a:pPr>
            <a:r>
              <a:rPr lang="en-AU" dirty="0"/>
              <a:t>Lexicomp® Online™ Integrated or </a:t>
            </a:r>
            <a:r>
              <a:rPr lang="en-AU" dirty="0" err="1"/>
              <a:t>Infobutton</a:t>
            </a:r>
            <a:r>
              <a:rPr lang="en-AU" dirty="0"/>
              <a:t>™</a:t>
            </a:r>
          </a:p>
          <a:p>
            <a:pPr>
              <a:lnSpc>
                <a:spcPct val="150000"/>
              </a:lnSpc>
            </a:pPr>
            <a:r>
              <a:rPr lang="en-AU" dirty="0"/>
              <a:t>Same online product viewable as a window or popup inside the vendor application</a:t>
            </a:r>
          </a:p>
          <a:p>
            <a:pPr>
              <a:lnSpc>
                <a:spcPct val="150000"/>
              </a:lnSpc>
            </a:pPr>
            <a:r>
              <a:rPr lang="en-AU" dirty="0"/>
              <a:t>Display formatting is controlled by the online product or application</a:t>
            </a:r>
          </a:p>
          <a:p>
            <a:pPr>
              <a:lnSpc>
                <a:spcPct val="150000"/>
              </a:lnSpc>
            </a:pPr>
            <a:r>
              <a:rPr lang="en-AU" dirty="0"/>
              <a:t>Can jump directly to the required monograph (e.g., “More Info” button)</a:t>
            </a:r>
          </a:p>
        </p:txBody>
      </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360" t="11433" r="-360" b="10376"/>
          <a:stretch>
            <a:fillRect/>
          </a:stretch>
        </p:blipFill>
        <p:spPr bwMode="auto">
          <a:xfrm>
            <a:off x="4173680" y="1231239"/>
            <a:ext cx="3238500" cy="1406525"/>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6" name="Rounded Rectangle 5"/>
          <p:cNvSpPr/>
          <p:nvPr/>
        </p:nvSpPr>
        <p:spPr>
          <a:xfrm>
            <a:off x="7219951" y="1453360"/>
            <a:ext cx="203200" cy="4238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lgn="ctr" eaLnBrk="1" hangingPunct="1">
              <a:spcBef>
                <a:spcPct val="0"/>
              </a:spcBef>
              <a:buFontTx/>
              <a:buNone/>
              <a:defRPr/>
            </a:pPr>
            <a:endParaRPr lang="en-US" altLang="en-US" sz="1800">
              <a:solidFill>
                <a:srgbClr val="FFFFFF"/>
              </a:solidFill>
            </a:endParaRPr>
          </a:p>
        </p:txBody>
      </p:sp>
      <p:pic>
        <p:nvPicPr>
          <p:cNvPr id="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4985" y="1672436"/>
            <a:ext cx="112183" cy="841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2616" y="2207818"/>
            <a:ext cx="3048000" cy="136207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9218" y="1494636"/>
            <a:ext cx="112183" cy="857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74985" y="1580360"/>
            <a:ext cx="120649" cy="889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3451" y="1756572"/>
            <a:ext cx="112183" cy="841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673469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3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3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5" grpId="0"/>
      <p:bldP spid="58386"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pPr algn="ctr"/>
            <a:r>
              <a:rPr kumimoji="1" lang="zh-TW" altLang="en-US" dirty="0">
                <a:latin typeface="Arial" charset="0"/>
                <a:ea typeface="Arial" charset="0"/>
                <a:cs typeface="Arial" charset="0"/>
              </a:rPr>
              <a:t>使用方式 </a:t>
            </a:r>
            <a:r>
              <a:rPr kumimoji="1" lang="mr-IN" altLang="zh-TW" dirty="0">
                <a:latin typeface="Arial" charset="0"/>
                <a:ea typeface="Arial" charset="0"/>
                <a:cs typeface="Arial" charset="0"/>
              </a:rPr>
              <a:t>–</a:t>
            </a:r>
            <a:r>
              <a:rPr kumimoji="1" lang="zh-TW" altLang="en-US" dirty="0">
                <a:latin typeface="Arial" charset="0"/>
                <a:ea typeface="Arial" charset="0"/>
                <a:cs typeface="Arial" charset="0"/>
              </a:rPr>
              <a:t> </a:t>
            </a:r>
            <a:r>
              <a:rPr kumimoji="1" lang="en-AU" altLang="en-US" dirty="0">
                <a:latin typeface="Arial" charset="0"/>
                <a:ea typeface="Arial" charset="0"/>
                <a:cs typeface="Arial" charset="0"/>
              </a:rPr>
              <a:t>Integrated (Reference)</a:t>
            </a:r>
            <a:endParaRPr kumimoji="1" lang="zh-TW" altLang="en-US" dirty="0"/>
          </a:p>
        </p:txBody>
      </p:sp>
      <p:pic>
        <p:nvPicPr>
          <p:cNvPr id="4" name="圖片 3" descr="螢幕快照 2016-08-23 下午3.10.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631" y="995990"/>
            <a:ext cx="9955011" cy="5823526"/>
          </a:xfrm>
          <a:prstGeom prst="rect">
            <a:avLst/>
          </a:prstGeom>
        </p:spPr>
      </p:pic>
    </p:spTree>
    <p:extLst>
      <p:ext uri="{BB962C8B-B14F-4D97-AF65-F5344CB8AC3E}">
        <p14:creationId xmlns:p14="http://schemas.microsoft.com/office/powerpoint/2010/main" val="1500566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pPr algn="ctr"/>
            <a:r>
              <a:rPr kumimoji="1" lang="zh-TW" altLang="en-US" dirty="0">
                <a:latin typeface="Arial" charset="0"/>
                <a:ea typeface="Arial" charset="0"/>
                <a:cs typeface="Arial" charset="0"/>
              </a:rPr>
              <a:t>使用方式 </a:t>
            </a:r>
            <a:r>
              <a:rPr kumimoji="1" lang="mr-IN" altLang="zh-TW" dirty="0">
                <a:latin typeface="Arial" charset="0"/>
                <a:ea typeface="Arial" charset="0"/>
                <a:cs typeface="Arial" charset="0"/>
              </a:rPr>
              <a:t>–</a:t>
            </a:r>
            <a:r>
              <a:rPr kumimoji="1" lang="zh-TW" altLang="en-US" dirty="0">
                <a:latin typeface="Arial" charset="0"/>
                <a:ea typeface="Arial" charset="0"/>
                <a:cs typeface="Arial" charset="0"/>
              </a:rPr>
              <a:t> </a:t>
            </a:r>
            <a:r>
              <a:rPr kumimoji="1" lang="en-AU" altLang="en-US" dirty="0">
                <a:latin typeface="Arial" charset="0"/>
                <a:ea typeface="Arial" charset="0"/>
                <a:cs typeface="Arial" charset="0"/>
              </a:rPr>
              <a:t>Integrated (Reference)</a:t>
            </a:r>
            <a:endParaRPr kumimoji="1" lang="zh-TW" altLang="en-US" dirty="0"/>
          </a:p>
        </p:txBody>
      </p:sp>
      <p:pic>
        <p:nvPicPr>
          <p:cNvPr id="6" name="圖片 5" descr="螢幕快照 2016-08-23 下午3.10.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144" y="993100"/>
            <a:ext cx="11058271" cy="5747997"/>
          </a:xfrm>
          <a:prstGeom prst="rect">
            <a:avLst/>
          </a:prstGeom>
        </p:spPr>
      </p:pic>
    </p:spTree>
    <p:extLst>
      <p:ext uri="{BB962C8B-B14F-4D97-AF65-F5344CB8AC3E}">
        <p14:creationId xmlns:p14="http://schemas.microsoft.com/office/powerpoint/2010/main" val="2127404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00000"/>
            <a:ext cx="9360094" cy="5789647"/>
          </a:xfrm>
          <a:prstGeom prst="rect">
            <a:avLst/>
          </a:prstGeom>
        </p:spPr>
      </p:pic>
      <p:sp>
        <p:nvSpPr>
          <p:cNvPr id="6" name="標題 3"/>
          <p:cNvSpPr>
            <a:spLocks noGrp="1"/>
          </p:cNvSpPr>
          <p:nvPr>
            <p:ph type="title"/>
          </p:nvPr>
        </p:nvSpPr>
        <p:spPr>
          <a:xfrm>
            <a:off x="838200" y="0"/>
            <a:ext cx="10515600" cy="900000"/>
          </a:xfrm>
        </p:spPr>
        <p:txBody>
          <a:bodyPr>
            <a:normAutofit/>
          </a:bodyPr>
          <a:lstStyle/>
          <a:p>
            <a:pPr algn="ctr"/>
            <a:r>
              <a:rPr kumimoji="1" lang="zh-TW" altLang="en-US" dirty="0">
                <a:latin typeface="Arial" charset="0"/>
                <a:ea typeface="Arial" charset="0"/>
                <a:cs typeface="Arial" charset="0"/>
              </a:rPr>
              <a:t>使用方式 </a:t>
            </a:r>
            <a:r>
              <a:rPr kumimoji="1" lang="mr-IN" altLang="zh-TW" dirty="0">
                <a:latin typeface="Arial" charset="0"/>
                <a:ea typeface="Arial" charset="0"/>
                <a:cs typeface="Arial" charset="0"/>
              </a:rPr>
              <a:t>–</a:t>
            </a:r>
            <a:r>
              <a:rPr kumimoji="1" lang="zh-TW" altLang="en-US" dirty="0">
                <a:latin typeface="Arial" charset="0"/>
                <a:ea typeface="Arial" charset="0"/>
                <a:cs typeface="Arial" charset="0"/>
              </a:rPr>
              <a:t> </a:t>
            </a:r>
            <a:r>
              <a:rPr kumimoji="1" lang="en-AU" altLang="en-US" dirty="0">
                <a:latin typeface="Arial" charset="0"/>
                <a:ea typeface="Arial" charset="0"/>
                <a:cs typeface="Arial" charset="0"/>
              </a:rPr>
              <a:t>Integrated (Reference)</a:t>
            </a:r>
          </a:p>
        </p:txBody>
      </p:sp>
    </p:spTree>
    <p:extLst>
      <p:ext uri="{BB962C8B-B14F-4D97-AF65-F5344CB8AC3E}">
        <p14:creationId xmlns:p14="http://schemas.microsoft.com/office/powerpoint/2010/main" val="1075790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3"/>
          <p:cNvSpPr>
            <a:spLocks noGrp="1"/>
          </p:cNvSpPr>
          <p:nvPr>
            <p:ph type="title"/>
          </p:nvPr>
        </p:nvSpPr>
        <p:spPr>
          <a:xfrm>
            <a:off x="838200" y="0"/>
            <a:ext cx="10515600" cy="900000"/>
          </a:xfrm>
        </p:spPr>
        <p:txBody>
          <a:bodyPr>
            <a:normAutofit/>
          </a:bodyPr>
          <a:lstStyle/>
          <a:p>
            <a:pPr algn="ctr"/>
            <a:r>
              <a:rPr kumimoji="1" lang="zh-TW" altLang="en-US" dirty="0">
                <a:latin typeface="Arial" charset="0"/>
                <a:ea typeface="Arial" charset="0"/>
                <a:cs typeface="Arial" charset="0"/>
              </a:rPr>
              <a:t>使用方式 </a:t>
            </a:r>
            <a:r>
              <a:rPr kumimoji="1" lang="mr-IN" altLang="zh-TW" dirty="0">
                <a:latin typeface="Arial" charset="0"/>
                <a:ea typeface="Arial" charset="0"/>
                <a:cs typeface="Arial" charset="0"/>
              </a:rPr>
              <a:t>–</a:t>
            </a:r>
            <a:r>
              <a:rPr kumimoji="1" lang="zh-TW" altLang="en-US" dirty="0">
                <a:latin typeface="Arial" charset="0"/>
                <a:ea typeface="Arial" charset="0"/>
                <a:cs typeface="Arial" charset="0"/>
              </a:rPr>
              <a:t> </a:t>
            </a:r>
            <a:r>
              <a:rPr kumimoji="1" lang="en-AU" altLang="en-US" dirty="0">
                <a:latin typeface="Arial" charset="0"/>
                <a:ea typeface="Arial" charset="0"/>
                <a:cs typeface="Arial" charset="0"/>
              </a:rPr>
              <a:t>Integrated (Reference)</a:t>
            </a: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800" y="2006600"/>
            <a:ext cx="8013700" cy="2247900"/>
          </a:xfrm>
          <a:prstGeom prst="rect">
            <a:avLst/>
          </a:prstGeom>
        </p:spPr>
      </p:pic>
    </p:spTree>
    <p:extLst>
      <p:ext uri="{BB962C8B-B14F-4D97-AF65-F5344CB8AC3E}">
        <p14:creationId xmlns:p14="http://schemas.microsoft.com/office/powerpoint/2010/main" val="1795104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Agenda</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439530784"/>
              </p:ext>
            </p:extLst>
          </p:nvPr>
        </p:nvGraphicFramePr>
        <p:xfrm>
          <a:off x="838200" y="1080000"/>
          <a:ext cx="10515600" cy="50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7350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0244" y="939800"/>
            <a:ext cx="7120156" cy="5918200"/>
          </a:xfrm>
          <a:prstGeom prst="rect">
            <a:avLst/>
          </a:prstGeom>
        </p:spPr>
      </p:pic>
      <p:sp>
        <p:nvSpPr>
          <p:cNvPr id="6" name="標題 3"/>
          <p:cNvSpPr>
            <a:spLocks noGrp="1"/>
          </p:cNvSpPr>
          <p:nvPr>
            <p:ph type="title"/>
          </p:nvPr>
        </p:nvSpPr>
        <p:spPr>
          <a:xfrm>
            <a:off x="838200" y="0"/>
            <a:ext cx="10515600" cy="900000"/>
          </a:xfrm>
        </p:spPr>
        <p:txBody>
          <a:bodyPr>
            <a:normAutofit/>
          </a:bodyPr>
          <a:lstStyle/>
          <a:p>
            <a:pPr algn="ctr"/>
            <a:r>
              <a:rPr kumimoji="1" lang="zh-TW" altLang="en-US" dirty="0">
                <a:latin typeface="Arial" charset="0"/>
                <a:ea typeface="Arial" charset="0"/>
                <a:cs typeface="Arial" charset="0"/>
              </a:rPr>
              <a:t>使用方式 </a:t>
            </a:r>
            <a:r>
              <a:rPr kumimoji="1" lang="mr-IN" altLang="zh-TW" dirty="0">
                <a:latin typeface="Arial" charset="0"/>
                <a:ea typeface="Arial" charset="0"/>
                <a:cs typeface="Arial" charset="0"/>
              </a:rPr>
              <a:t>–</a:t>
            </a:r>
            <a:r>
              <a:rPr kumimoji="1" lang="zh-TW" altLang="en-US" dirty="0">
                <a:latin typeface="Arial" charset="0"/>
                <a:ea typeface="Arial" charset="0"/>
                <a:cs typeface="Arial" charset="0"/>
              </a:rPr>
              <a:t> </a:t>
            </a:r>
            <a:r>
              <a:rPr kumimoji="1" lang="en-AU" altLang="en-US" dirty="0">
                <a:latin typeface="Arial" charset="0"/>
                <a:ea typeface="Arial" charset="0"/>
                <a:cs typeface="Arial" charset="0"/>
              </a:rPr>
              <a:t>Integrated (Reference)</a:t>
            </a:r>
          </a:p>
        </p:txBody>
      </p:sp>
    </p:spTree>
    <p:extLst>
      <p:ext uri="{BB962C8B-B14F-4D97-AF65-F5344CB8AC3E}">
        <p14:creationId xmlns:p14="http://schemas.microsoft.com/office/powerpoint/2010/main" val="1509618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00000"/>
            <a:ext cx="9360094" cy="5789647"/>
          </a:xfrm>
          <a:prstGeom prst="rect">
            <a:avLst/>
          </a:prstGeom>
        </p:spPr>
      </p:pic>
      <p:sp>
        <p:nvSpPr>
          <p:cNvPr id="6" name="標題 3"/>
          <p:cNvSpPr>
            <a:spLocks noGrp="1"/>
          </p:cNvSpPr>
          <p:nvPr>
            <p:ph type="title"/>
          </p:nvPr>
        </p:nvSpPr>
        <p:spPr>
          <a:xfrm>
            <a:off x="838200" y="0"/>
            <a:ext cx="10515600" cy="900000"/>
          </a:xfrm>
        </p:spPr>
        <p:txBody>
          <a:bodyPr>
            <a:normAutofit/>
          </a:bodyPr>
          <a:lstStyle/>
          <a:p>
            <a:pPr algn="ctr"/>
            <a:r>
              <a:rPr kumimoji="1" lang="zh-TW" altLang="en-US" dirty="0">
                <a:latin typeface="Arial" charset="0"/>
                <a:ea typeface="Arial" charset="0"/>
                <a:cs typeface="Arial" charset="0"/>
              </a:rPr>
              <a:t>使用方式 </a:t>
            </a:r>
            <a:r>
              <a:rPr kumimoji="1" lang="mr-IN" altLang="zh-TW" dirty="0">
                <a:latin typeface="Arial" charset="0"/>
                <a:ea typeface="Arial" charset="0"/>
                <a:cs typeface="Arial" charset="0"/>
              </a:rPr>
              <a:t>–</a:t>
            </a:r>
            <a:r>
              <a:rPr kumimoji="1" lang="zh-TW" altLang="en-US" dirty="0">
                <a:latin typeface="Arial" charset="0"/>
                <a:ea typeface="Arial" charset="0"/>
                <a:cs typeface="Arial" charset="0"/>
              </a:rPr>
              <a:t> </a:t>
            </a:r>
            <a:r>
              <a:rPr kumimoji="1" lang="en-AU" altLang="en-US" dirty="0">
                <a:latin typeface="Arial" charset="0"/>
                <a:ea typeface="Arial" charset="0"/>
                <a:cs typeface="Arial" charset="0"/>
              </a:rPr>
              <a:t>Integrated (Reference)</a:t>
            </a:r>
          </a:p>
        </p:txBody>
      </p:sp>
    </p:spTree>
    <p:extLst>
      <p:ext uri="{BB962C8B-B14F-4D97-AF65-F5344CB8AC3E}">
        <p14:creationId xmlns:p14="http://schemas.microsoft.com/office/powerpoint/2010/main" val="1792508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513145" y="0"/>
            <a:ext cx="10840655" cy="900000"/>
          </a:xfrm>
        </p:spPr>
        <p:txBody>
          <a:bodyPr>
            <a:normAutofit/>
          </a:bodyPr>
          <a:lstStyle/>
          <a:p>
            <a:pPr algn="ctr" eaLnBrk="1" hangingPunct="1"/>
            <a:r>
              <a:rPr lang="en-US" altLang="zh-TW" dirty="0"/>
              <a:t>3.</a:t>
            </a:r>
            <a:r>
              <a:rPr lang="en-AU" altLang="en-US" dirty="0" err="1"/>
              <a:t>Embedded（Data</a:t>
            </a:r>
            <a:r>
              <a:rPr lang="en-AU" altLang="en-US" dirty="0"/>
              <a:t>）</a:t>
            </a:r>
          </a:p>
        </p:txBody>
      </p:sp>
      <p:pic>
        <p:nvPicPr>
          <p:cNvPr id="5837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4617" y="1343893"/>
            <a:ext cx="3888317" cy="2206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8379" name="AutoShape 11"/>
          <p:cNvSpPr>
            <a:spLocks noChangeArrowheads="1"/>
          </p:cNvSpPr>
          <p:nvPr/>
        </p:nvSpPr>
        <p:spPr bwMode="auto">
          <a:xfrm>
            <a:off x="5433934" y="2168665"/>
            <a:ext cx="2101850" cy="654815"/>
          </a:xfrm>
          <a:prstGeom prst="roundRect">
            <a:avLst>
              <a:gd name="adj" fmla="val 16667"/>
            </a:avLst>
          </a:prstGeom>
          <a:noFill/>
          <a:ln w="3810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spcBef>
                <a:spcPct val="0"/>
              </a:spcBef>
              <a:buFontTx/>
              <a:buNone/>
            </a:pPr>
            <a:endParaRPr lang="en-US" altLang="en-US" sz="1800">
              <a:solidFill>
                <a:schemeClr val="tx1"/>
              </a:solidFill>
              <a:latin typeface="Arial" charset="0"/>
            </a:endParaRPr>
          </a:p>
        </p:txBody>
      </p:sp>
      <p:sp>
        <p:nvSpPr>
          <p:cNvPr id="58380" name="AutoShape 12"/>
          <p:cNvSpPr>
            <a:spLocks noChangeArrowheads="1"/>
          </p:cNvSpPr>
          <p:nvPr/>
        </p:nvSpPr>
        <p:spPr bwMode="auto">
          <a:xfrm>
            <a:off x="3730017" y="2168665"/>
            <a:ext cx="1703917" cy="1359628"/>
          </a:xfrm>
          <a:prstGeom prst="roundRect">
            <a:avLst>
              <a:gd name="adj" fmla="val 16667"/>
            </a:avLst>
          </a:prstGeom>
          <a:noFill/>
          <a:ln w="3810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spcBef>
                <a:spcPct val="0"/>
              </a:spcBef>
              <a:buFontTx/>
              <a:buNone/>
            </a:pPr>
            <a:endParaRPr lang="en-US" altLang="en-US" sz="1800">
              <a:solidFill>
                <a:schemeClr val="tx1"/>
              </a:solidFill>
              <a:latin typeface="Arial" charset="0"/>
            </a:endParaRPr>
          </a:p>
        </p:txBody>
      </p:sp>
      <p:sp>
        <p:nvSpPr>
          <p:cNvPr id="58381" name="AutoShape 13"/>
          <p:cNvSpPr>
            <a:spLocks noChangeArrowheads="1"/>
          </p:cNvSpPr>
          <p:nvPr/>
        </p:nvSpPr>
        <p:spPr bwMode="auto">
          <a:xfrm>
            <a:off x="5433935" y="2845706"/>
            <a:ext cx="2101850" cy="682587"/>
          </a:xfrm>
          <a:prstGeom prst="roundRect">
            <a:avLst>
              <a:gd name="adj" fmla="val 16667"/>
            </a:avLst>
          </a:prstGeom>
          <a:noFill/>
          <a:ln w="3810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spcBef>
                <a:spcPct val="0"/>
              </a:spcBef>
              <a:buFontTx/>
              <a:buNone/>
            </a:pPr>
            <a:endParaRPr lang="en-US" altLang="en-US" sz="1800">
              <a:solidFill>
                <a:schemeClr val="tx1"/>
              </a:solidFill>
              <a:latin typeface="Arial" charset="0"/>
            </a:endParaRPr>
          </a:p>
        </p:txBody>
      </p:sp>
      <p:sp>
        <p:nvSpPr>
          <p:cNvPr id="58387" name="Text Box 19"/>
          <p:cNvSpPr txBox="1">
            <a:spLocks noChangeArrowheads="1"/>
          </p:cNvSpPr>
          <p:nvPr/>
        </p:nvSpPr>
        <p:spPr bwMode="auto">
          <a:xfrm>
            <a:off x="3704617" y="3730680"/>
            <a:ext cx="374438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lgn="ctr" eaLnBrk="1" hangingPunct="1">
              <a:spcBef>
                <a:spcPct val="0"/>
              </a:spcBef>
              <a:buFontTx/>
              <a:buNone/>
            </a:pPr>
            <a:r>
              <a:rPr lang="en-AU" altLang="en-US" sz="1800" b="1" dirty="0">
                <a:solidFill>
                  <a:srgbClr val="FF0000"/>
                </a:solidFill>
                <a:latin typeface="Arial" charset="0"/>
                <a:ea typeface="ＭＳ Ｐゴシック" pitchFamily="34" charset="-128"/>
              </a:rPr>
              <a:t>Embedded (Data)</a:t>
            </a:r>
          </a:p>
        </p:txBody>
      </p:sp>
      <p:sp>
        <p:nvSpPr>
          <p:cNvPr id="58388" name="Text Box 20"/>
          <p:cNvSpPr txBox="1">
            <a:spLocks noChangeArrowheads="1"/>
          </p:cNvSpPr>
          <p:nvPr/>
        </p:nvSpPr>
        <p:spPr bwMode="auto">
          <a:xfrm>
            <a:off x="2977869" y="4539632"/>
            <a:ext cx="6411628" cy="2225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182563" indent="-182563" defTabSz="719138" eaLnBrk="1" hangingPunct="1">
              <a:spcBef>
                <a:spcPct val="20000"/>
              </a:spcBef>
              <a:buClr>
                <a:schemeClr val="accent1"/>
              </a:buClr>
              <a:buSzPct val="100000"/>
              <a:buFont typeface="Wingdings" pitchFamily="2" charset="2"/>
              <a:buChar char="§"/>
              <a:defRPr sz="1600" b="0">
                <a:latin typeface="+mn-lt"/>
                <a:ea typeface="+mn-ea"/>
              </a:defRPr>
            </a:lvl1pPr>
            <a:lvl2pPr marL="358775" indent="-176213" eaLnBrk="1" hangingPunct="1">
              <a:spcBef>
                <a:spcPct val="20000"/>
              </a:spcBef>
              <a:buClr>
                <a:schemeClr val="accent1"/>
              </a:buClr>
              <a:buSzPct val="90000"/>
              <a:buFont typeface="Trebuchet MS" pitchFamily="34" charset="0"/>
              <a:buChar char="–"/>
              <a:defRPr sz="1400">
                <a:latin typeface="+mn-lt"/>
                <a:ea typeface="ＭＳ Ｐゴシック" pitchFamily="32" charset="-128"/>
              </a:defRPr>
            </a:lvl2pPr>
            <a:lvl3pPr marL="541338" indent="-182563" eaLnBrk="1" hangingPunct="1">
              <a:spcBef>
                <a:spcPct val="20000"/>
              </a:spcBef>
              <a:buClr>
                <a:schemeClr val="accent1"/>
              </a:buClr>
              <a:buSzPct val="100000"/>
              <a:buFont typeface="Wingdings" pitchFamily="2" charset="2"/>
              <a:buChar char="§"/>
              <a:defRPr sz="1200">
                <a:latin typeface="+mn-lt"/>
                <a:ea typeface="ＭＳ Ｐゴシック" pitchFamily="32" charset="-128"/>
              </a:defRPr>
            </a:lvl3pPr>
            <a:lvl4pPr marL="717550" indent="-176213" eaLnBrk="1" hangingPunct="1">
              <a:spcBef>
                <a:spcPct val="20000"/>
              </a:spcBef>
              <a:buClr>
                <a:schemeClr val="accent1"/>
              </a:buClr>
              <a:buSzPct val="90000"/>
              <a:buFont typeface="Trebuchet MS" pitchFamily="34" charset="0"/>
              <a:buChar char="–"/>
              <a:defRPr sz="1200">
                <a:latin typeface="+mn-lt"/>
                <a:ea typeface="ＭＳ Ｐゴシック" pitchFamily="32" charset="-128"/>
              </a:defRPr>
            </a:lvl4pPr>
            <a:lvl5pPr marL="900113" indent="-182563" eaLnBrk="1" hangingPunct="1">
              <a:spcBef>
                <a:spcPct val="20000"/>
              </a:spcBef>
              <a:buClr>
                <a:schemeClr val="accent1"/>
              </a:buClr>
              <a:buSzPct val="100000"/>
              <a:buFont typeface="Wingdings" pitchFamily="2" charset="2"/>
              <a:buChar char="§"/>
              <a:defRPr sz="1200">
                <a:latin typeface="+mn-lt"/>
                <a:ea typeface="ＭＳ Ｐゴシック" pitchFamily="32" charset="-128"/>
              </a:defRPr>
            </a:lvl5pPr>
            <a:lvl6pPr marL="2514600" indent="-228600">
              <a:spcBef>
                <a:spcPct val="20000"/>
              </a:spcBef>
              <a:buFont typeface="Arial" pitchFamily="34" charset="0"/>
              <a:buChar char="•"/>
              <a:defRPr sz="1800">
                <a:latin typeface="+mn-lt"/>
                <a:ea typeface="+mn-ea"/>
              </a:defRPr>
            </a:lvl6pPr>
            <a:lvl7pPr marL="2971800" indent="-228600">
              <a:spcBef>
                <a:spcPct val="20000"/>
              </a:spcBef>
              <a:buFont typeface="Arial" pitchFamily="34" charset="0"/>
              <a:buChar char="•"/>
              <a:defRPr sz="1800">
                <a:latin typeface="+mn-lt"/>
                <a:ea typeface="+mn-ea"/>
              </a:defRPr>
            </a:lvl7pPr>
            <a:lvl8pPr marL="3429000" indent="-228600">
              <a:spcBef>
                <a:spcPct val="20000"/>
              </a:spcBef>
              <a:buFont typeface="Arial" pitchFamily="34" charset="0"/>
              <a:buChar char="•"/>
              <a:defRPr sz="1800">
                <a:latin typeface="+mn-lt"/>
                <a:ea typeface="+mn-ea"/>
              </a:defRPr>
            </a:lvl8pPr>
            <a:lvl9pPr marL="3886200" indent="-228600">
              <a:spcBef>
                <a:spcPct val="20000"/>
              </a:spcBef>
              <a:buFont typeface="Arial" pitchFamily="34" charset="0"/>
              <a:buChar char="•"/>
              <a:defRPr sz="1800">
                <a:latin typeface="+mn-lt"/>
                <a:ea typeface="+mn-ea"/>
              </a:defRPr>
            </a:lvl9pPr>
          </a:lstStyle>
          <a:p>
            <a:pPr>
              <a:lnSpc>
                <a:spcPct val="150000"/>
              </a:lnSpc>
            </a:pPr>
            <a:r>
              <a:rPr lang="en-AU" sz="1500" dirty="0"/>
              <a:t>Medi-Span Clinical APIs</a:t>
            </a:r>
          </a:p>
          <a:p>
            <a:pPr>
              <a:lnSpc>
                <a:spcPct val="150000"/>
              </a:lnSpc>
            </a:pPr>
            <a:r>
              <a:rPr lang="en-AU" sz="1500" dirty="0"/>
              <a:t>Granular data elements are extracted and displayed by the vendor application</a:t>
            </a:r>
          </a:p>
          <a:p>
            <a:pPr>
              <a:lnSpc>
                <a:spcPct val="150000"/>
              </a:lnSpc>
            </a:pPr>
            <a:r>
              <a:rPr lang="en-AU" sz="1500" dirty="0"/>
              <a:t>Display formatting is controlled by the vendor</a:t>
            </a:r>
          </a:p>
          <a:p>
            <a:pPr>
              <a:lnSpc>
                <a:spcPct val="150000"/>
              </a:lnSpc>
            </a:pPr>
            <a:r>
              <a:rPr lang="en-AU" sz="1500" dirty="0"/>
              <a:t>Information is concise and contextual (e.g., screening and alert popups)</a:t>
            </a:r>
          </a:p>
        </p:txBody>
      </p:sp>
    </p:spTree>
    <p:extLst>
      <p:ext uri="{BB962C8B-B14F-4D97-AF65-F5344CB8AC3E}">
        <p14:creationId xmlns:p14="http://schemas.microsoft.com/office/powerpoint/2010/main" val="100268620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3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3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3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3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9" grpId="0" animBg="1"/>
      <p:bldP spid="58380" grpId="0" animBg="1"/>
      <p:bldP spid="58381" grpId="0" animBg="1"/>
      <p:bldP spid="58387" grpId="0"/>
      <p:bldP spid="5838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pPr algn="ctr"/>
            <a:r>
              <a:rPr kumimoji="1" lang="en-US" altLang="zh-TW" dirty="0"/>
              <a:t>Web API Embed Sample</a:t>
            </a:r>
            <a:endParaRPr kumimoji="1" lang="zh-TW" altLang="en-US" dirty="0"/>
          </a:p>
        </p:txBody>
      </p:sp>
      <p:pic>
        <p:nvPicPr>
          <p:cNvPr id="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0112" y="1159849"/>
            <a:ext cx="9807221" cy="55656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AutoShape 12"/>
          <p:cNvSpPr>
            <a:spLocks noChangeArrowheads="1"/>
          </p:cNvSpPr>
          <p:nvPr/>
        </p:nvSpPr>
        <p:spPr bwMode="auto">
          <a:xfrm>
            <a:off x="1116190" y="3174387"/>
            <a:ext cx="4246032" cy="3542502"/>
          </a:xfrm>
          <a:prstGeom prst="roundRect">
            <a:avLst>
              <a:gd name="adj" fmla="val 16667"/>
            </a:avLst>
          </a:prstGeom>
          <a:noFill/>
          <a:ln w="3810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spcBef>
                <a:spcPct val="0"/>
              </a:spcBef>
              <a:buFontTx/>
              <a:buNone/>
            </a:pPr>
            <a:endParaRPr lang="en-US" altLang="en-US" sz="1800">
              <a:solidFill>
                <a:schemeClr val="tx1"/>
              </a:solidFill>
              <a:latin typeface="Arial" charset="0"/>
            </a:endParaRPr>
          </a:p>
        </p:txBody>
      </p:sp>
      <p:sp>
        <p:nvSpPr>
          <p:cNvPr id="7" name="AutoShape 13"/>
          <p:cNvSpPr>
            <a:spLocks noChangeArrowheads="1"/>
          </p:cNvSpPr>
          <p:nvPr/>
        </p:nvSpPr>
        <p:spPr bwMode="auto">
          <a:xfrm>
            <a:off x="5402440" y="3400342"/>
            <a:ext cx="5293782" cy="832991"/>
          </a:xfrm>
          <a:prstGeom prst="roundRect">
            <a:avLst>
              <a:gd name="adj" fmla="val 16667"/>
            </a:avLst>
          </a:prstGeom>
          <a:noFill/>
          <a:ln w="3810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spcBef>
                <a:spcPct val="0"/>
              </a:spcBef>
              <a:buFontTx/>
              <a:buNone/>
            </a:pPr>
            <a:endParaRPr lang="en-US" altLang="en-US" sz="1800">
              <a:solidFill>
                <a:schemeClr val="tx1"/>
              </a:solidFill>
              <a:latin typeface="Arial" charset="0"/>
            </a:endParaRPr>
          </a:p>
        </p:txBody>
      </p:sp>
    </p:spTree>
    <p:extLst>
      <p:ext uri="{BB962C8B-B14F-4D97-AF65-F5344CB8AC3E}">
        <p14:creationId xmlns:p14="http://schemas.microsoft.com/office/powerpoint/2010/main" val="152316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모서리가 둥근 직사각형 13"/>
          <p:cNvSpPr/>
          <p:nvPr/>
        </p:nvSpPr>
        <p:spPr>
          <a:xfrm>
            <a:off x="4167625" y="2079796"/>
            <a:ext cx="6284800" cy="1130392"/>
          </a:xfrm>
          <a:prstGeom prst="roundRect">
            <a:avLst>
              <a:gd name="adj" fmla="val 4945"/>
            </a:avLst>
          </a:prstGeom>
          <a:solidFill>
            <a:srgbClr val="F2F2F2"/>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2" name="모서리가 둥근 직사각형 13"/>
          <p:cNvSpPr/>
          <p:nvPr/>
        </p:nvSpPr>
        <p:spPr>
          <a:xfrm>
            <a:off x="4157191" y="2079796"/>
            <a:ext cx="6295233" cy="732230"/>
          </a:xfrm>
          <a:prstGeom prst="roundRect">
            <a:avLst>
              <a:gd name="adj" fmla="val 7460"/>
            </a:avLst>
          </a:prstGeom>
          <a:solidFill>
            <a:srgbClr val="F2F2F2"/>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TextBox 15"/>
          <p:cNvSpPr txBox="1"/>
          <p:nvPr/>
        </p:nvSpPr>
        <p:spPr>
          <a:xfrm>
            <a:off x="4313260" y="2393597"/>
            <a:ext cx="6110134" cy="1633185"/>
          </a:xfrm>
          <a:prstGeom prst="rect">
            <a:avLst/>
          </a:prstGeom>
        </p:spPr>
        <p:txBody>
          <a:bodyPr wrap="none" lIns="0" tIns="0" rIns="0" bIns="0" rtlCol="0">
            <a:noAutofit/>
          </a:bodyPr>
          <a:lstStyle/>
          <a:p>
            <a:pPr marL="182563" indent="-182563" defTabSz="720000">
              <a:spcBef>
                <a:spcPct val="20000"/>
              </a:spcBef>
              <a:buSzPct val="100000"/>
            </a:pPr>
            <a:r>
              <a:rPr lang="en-US" altLang="ko-KR" sz="1100" b="1" u="sng" dirty="0"/>
              <a:t>Overdosing / Daily Dose</a:t>
            </a:r>
          </a:p>
          <a:p>
            <a:pPr marL="182563" indent="-182563" defTabSz="720000">
              <a:spcBef>
                <a:spcPct val="20000"/>
              </a:spcBef>
              <a:buSzPct val="100000"/>
            </a:pPr>
            <a:r>
              <a:rPr lang="en-US" altLang="ko-KR" sz="1100" dirty="0">
                <a:solidFill>
                  <a:srgbClr val="FF0000"/>
                </a:solidFill>
              </a:rPr>
              <a:t>The single dose of 2 tablets exceeds the maximum single dose of 1.5 tablets.</a:t>
            </a:r>
          </a:p>
          <a:p>
            <a:pPr marL="182563" indent="-182563" defTabSz="720000">
              <a:spcBef>
                <a:spcPct val="20000"/>
              </a:spcBef>
              <a:buSzPct val="100000"/>
            </a:pPr>
            <a:r>
              <a:rPr lang="en-US" altLang="ko-KR" sz="1100" dirty="0">
                <a:solidFill>
                  <a:srgbClr val="595959"/>
                </a:solidFill>
              </a:rPr>
              <a:t>The daily dose of 4 tablets exceeds the usual dose of 0.25 to 1.5 tablets.</a:t>
            </a:r>
          </a:p>
          <a:p>
            <a:pPr marL="182563" indent="-182563" defTabSz="720000">
              <a:spcBef>
                <a:spcPct val="20000"/>
              </a:spcBef>
              <a:buSzPct val="100000"/>
            </a:pPr>
            <a:r>
              <a:rPr lang="en-US" altLang="ko-KR" sz="1100" dirty="0">
                <a:solidFill>
                  <a:srgbClr val="595959"/>
                </a:solidFill>
              </a:rPr>
              <a:t>The frequency of 2 times per day exceeds the usual frequency of 2 times per 3 days to daily.</a:t>
            </a:r>
          </a:p>
        </p:txBody>
      </p:sp>
      <p:sp>
        <p:nvSpPr>
          <p:cNvPr id="7" name="Rectangle 6"/>
          <p:cNvSpPr/>
          <p:nvPr/>
        </p:nvSpPr>
        <p:spPr>
          <a:xfrm>
            <a:off x="1524000" y="6198164"/>
            <a:ext cx="9144001" cy="65122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모서리가 둥근 직사각형 13"/>
          <p:cNvSpPr/>
          <p:nvPr/>
        </p:nvSpPr>
        <p:spPr>
          <a:xfrm>
            <a:off x="4157192" y="2074067"/>
            <a:ext cx="6295233" cy="437003"/>
          </a:xfrm>
          <a:prstGeom prst="roundRect">
            <a:avLst>
              <a:gd name="adj" fmla="val 7460"/>
            </a:avLst>
          </a:prstGeom>
          <a:solidFill>
            <a:schemeClr val="bg1">
              <a:lumMod val="95000"/>
            </a:schemeClr>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 name="제목 1"/>
          <p:cNvSpPr>
            <a:spLocks noGrp="1"/>
          </p:cNvSpPr>
          <p:nvPr>
            <p:ph type="title"/>
          </p:nvPr>
        </p:nvSpPr>
        <p:spPr/>
        <p:txBody>
          <a:bodyPr/>
          <a:lstStyle/>
          <a:p>
            <a:r>
              <a:rPr lang="en-US" altLang="ko-KR" dirty="0"/>
              <a:t>Order Entry Example - Inline</a:t>
            </a:r>
            <a:endParaRPr lang="ko-KR" altLang="en-US" dirty="0"/>
          </a:p>
        </p:txBody>
      </p:sp>
      <p:sp>
        <p:nvSpPr>
          <p:cNvPr id="4" name="모서리가 둥근 직사각형 3"/>
          <p:cNvSpPr/>
          <p:nvPr/>
        </p:nvSpPr>
        <p:spPr>
          <a:xfrm>
            <a:off x="1611303" y="1187727"/>
            <a:ext cx="8961694" cy="5585290"/>
          </a:xfrm>
          <a:prstGeom prst="roundRect">
            <a:avLst>
              <a:gd name="adj" fmla="val 2043"/>
            </a:avLst>
          </a:prstGeom>
          <a:no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모서리가 둥근 직사각형 4"/>
          <p:cNvSpPr/>
          <p:nvPr/>
        </p:nvSpPr>
        <p:spPr>
          <a:xfrm>
            <a:off x="1754635" y="1310366"/>
            <a:ext cx="2321312" cy="5367648"/>
          </a:xfrm>
          <a:prstGeom prst="roundRect">
            <a:avLst>
              <a:gd name="adj" fmla="val 2989"/>
            </a:avLst>
          </a:prstGeom>
          <a:solidFill>
            <a:schemeClr val="bg1">
              <a:lumMod val="65000"/>
            </a:schemeClr>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ko-KR" sz="1050" b="1" dirty="0">
              <a:cs typeface="Arial" panose="020B0604020202020204" pitchFamily="34" charset="0"/>
            </a:endParaRPr>
          </a:p>
          <a:p>
            <a:endParaRPr lang="en-US" altLang="ko-KR" sz="1050" b="1" dirty="0">
              <a:cs typeface="Arial" panose="020B0604020202020204" pitchFamily="34" charset="0"/>
            </a:endParaRPr>
          </a:p>
          <a:p>
            <a:endParaRPr lang="en-US" altLang="ko-KR" sz="1050" b="1" dirty="0">
              <a:cs typeface="Arial" panose="020B0604020202020204" pitchFamily="34" charset="0"/>
            </a:endParaRPr>
          </a:p>
          <a:p>
            <a:endParaRPr lang="en-US" altLang="ko-KR" sz="1400" b="1" dirty="0">
              <a:cs typeface="Arial" panose="020B0604020202020204" pitchFamily="34" charset="0"/>
            </a:endParaRPr>
          </a:p>
          <a:p>
            <a:endParaRPr lang="en-US" altLang="ko-KR" sz="1400" b="1" dirty="0">
              <a:cs typeface="Arial" panose="020B0604020202020204" pitchFamily="34" charset="0"/>
            </a:endParaRPr>
          </a:p>
          <a:p>
            <a:endParaRPr lang="en-US" altLang="ko-KR" sz="1400" b="1" dirty="0">
              <a:cs typeface="Arial" panose="020B0604020202020204" pitchFamily="34" charset="0"/>
            </a:endParaRPr>
          </a:p>
          <a:p>
            <a:endParaRPr lang="en-US" altLang="ko-KR" sz="1400" b="1" dirty="0">
              <a:cs typeface="Arial" panose="020B0604020202020204" pitchFamily="34" charset="0"/>
            </a:endParaRPr>
          </a:p>
          <a:p>
            <a:endParaRPr lang="en-US" altLang="ko-KR" sz="1400" b="1" dirty="0">
              <a:cs typeface="Arial" panose="020B0604020202020204" pitchFamily="34" charset="0"/>
            </a:endParaRPr>
          </a:p>
          <a:p>
            <a:endParaRPr lang="en-US" altLang="ko-KR" sz="1400" b="1" dirty="0">
              <a:cs typeface="Arial" panose="020B0604020202020204" pitchFamily="34" charset="0"/>
            </a:endParaRPr>
          </a:p>
          <a:p>
            <a:r>
              <a:rPr lang="en-US" altLang="ko-KR" sz="1400" b="1" dirty="0">
                <a:cs typeface="Arial" panose="020B0604020202020204" pitchFamily="34" charset="0"/>
              </a:rPr>
              <a:t>Sarah Kim (1000876)</a:t>
            </a:r>
          </a:p>
          <a:p>
            <a:endParaRPr lang="en-US" altLang="ko-KR" sz="1400" b="1" dirty="0">
              <a:cs typeface="Arial" panose="020B0604020202020204" pitchFamily="34" charset="0"/>
            </a:endParaRPr>
          </a:p>
          <a:p>
            <a:r>
              <a:rPr lang="en-US" altLang="ko-KR" sz="1400" b="1" dirty="0">
                <a:cs typeface="Arial" panose="020B0604020202020204" pitchFamily="34" charset="0"/>
              </a:rPr>
              <a:t>Birth: </a:t>
            </a:r>
            <a:r>
              <a:rPr lang="en-US" altLang="ko-KR" sz="1400" dirty="0">
                <a:cs typeface="Arial" panose="020B0604020202020204" pitchFamily="34" charset="0"/>
              </a:rPr>
              <a:t>06/15/1983</a:t>
            </a:r>
          </a:p>
          <a:p>
            <a:endParaRPr lang="en-US" altLang="ko-KR" sz="1400" dirty="0">
              <a:cs typeface="Arial" panose="020B0604020202020204" pitchFamily="34" charset="0"/>
            </a:endParaRPr>
          </a:p>
          <a:p>
            <a:r>
              <a:rPr lang="en-US" altLang="ko-KR" sz="1400" dirty="0">
                <a:cs typeface="Arial" panose="020B0604020202020204" pitchFamily="34" charset="0"/>
              </a:rPr>
              <a:t>Gender: F</a:t>
            </a:r>
            <a:endParaRPr lang="ko-KR" altLang="ko-KR" sz="1400" dirty="0">
              <a:cs typeface="Arial" panose="020B0604020202020204" pitchFamily="34" charset="0"/>
            </a:endParaRPr>
          </a:p>
          <a:p>
            <a:endParaRPr lang="en-US" altLang="ko-KR" sz="1400" b="1" dirty="0">
              <a:cs typeface="Arial" panose="020B0604020202020204" pitchFamily="34" charset="0"/>
            </a:endParaRPr>
          </a:p>
          <a:p>
            <a:r>
              <a:rPr lang="en-US" altLang="ko-KR" sz="1400" b="1" dirty="0">
                <a:cs typeface="Arial" panose="020B0604020202020204" pitchFamily="34" charset="0"/>
              </a:rPr>
              <a:t>Weight: </a:t>
            </a:r>
            <a:r>
              <a:rPr lang="en-US" altLang="ko-KR" sz="1400" dirty="0">
                <a:cs typeface="Arial" panose="020B0604020202020204" pitchFamily="34" charset="0"/>
              </a:rPr>
              <a:t>60kg</a:t>
            </a:r>
          </a:p>
          <a:p>
            <a:endParaRPr lang="en-US" altLang="en-US" sz="1400" dirty="0">
              <a:solidFill>
                <a:srgbClr val="000000"/>
              </a:solidFill>
              <a:cs typeface="Arial" panose="020B0604020202020204" pitchFamily="34" charset="0"/>
            </a:endParaRPr>
          </a:p>
          <a:p>
            <a:r>
              <a:rPr lang="en-US" altLang="ko-KR" sz="1400" b="1" dirty="0">
                <a:cs typeface="Arial" panose="020B0604020202020204" pitchFamily="34" charset="0"/>
              </a:rPr>
              <a:t>Creatinine Clearance: </a:t>
            </a:r>
          </a:p>
          <a:p>
            <a:r>
              <a:rPr lang="en-US" altLang="ko-KR" sz="1400" dirty="0">
                <a:cs typeface="Arial" panose="020B0604020202020204" pitchFamily="34" charset="0"/>
              </a:rPr>
              <a:t>50 ml/minute/1.73m2</a:t>
            </a:r>
          </a:p>
          <a:p>
            <a:endParaRPr lang="en-US" altLang="ko-KR" sz="1400" dirty="0">
              <a:cs typeface="Arial" panose="020B0604020202020204" pitchFamily="34" charset="0"/>
            </a:endParaRPr>
          </a:p>
          <a:p>
            <a:r>
              <a:rPr lang="en-US" altLang="ko-KR" sz="1400" dirty="0">
                <a:cs typeface="Arial" panose="020B0604020202020204" pitchFamily="34" charset="0"/>
              </a:rPr>
              <a:t>Disease:</a:t>
            </a:r>
          </a:p>
          <a:p>
            <a:r>
              <a:rPr lang="en-US" altLang="ko-KR" sz="1400" dirty="0">
                <a:solidFill>
                  <a:srgbClr val="CFDFB6"/>
                </a:solidFill>
                <a:cs typeface="Arial" panose="020B0604020202020204" pitchFamily="34" charset="0"/>
              </a:rPr>
              <a:t>Parkinson’s Disease</a:t>
            </a:r>
            <a:endParaRPr lang="ko-KR" altLang="ko-KR" sz="1400" dirty="0">
              <a:solidFill>
                <a:srgbClr val="CFDFB6"/>
              </a:solidFill>
              <a:cs typeface="Arial" panose="020B0604020202020204" pitchFamily="34" charset="0"/>
            </a:endParaRPr>
          </a:p>
          <a:p>
            <a:pPr algn="ctr"/>
            <a:endParaRPr lang="ko-KR" altLang="en-US" sz="1050" dirty="0"/>
          </a:p>
        </p:txBody>
      </p:sp>
      <p:sp>
        <p:nvSpPr>
          <p:cNvPr id="15" name="TextBox 14"/>
          <p:cNvSpPr txBox="1"/>
          <p:nvPr/>
        </p:nvSpPr>
        <p:spPr>
          <a:xfrm>
            <a:off x="4360892" y="2117144"/>
            <a:ext cx="5237018" cy="914400"/>
          </a:xfrm>
          <a:prstGeom prst="rect">
            <a:avLst/>
          </a:prstGeom>
        </p:spPr>
        <p:txBody>
          <a:bodyPr wrap="none" lIns="0" tIns="0" rIns="0" bIns="0" rtlCol="0">
            <a:noAutofit/>
          </a:bodyPr>
          <a:lstStyle/>
          <a:p>
            <a:pPr marL="182563" indent="-182563" defTabSz="720000">
              <a:spcBef>
                <a:spcPct val="20000"/>
              </a:spcBef>
              <a:buSzPct val="100000"/>
            </a:pPr>
            <a:r>
              <a:rPr lang="en-US" altLang="en-US" sz="1400" dirty="0">
                <a:solidFill>
                  <a:srgbClr val="000000"/>
                </a:solidFill>
                <a:ea typeface="맑은 고딕" panose="020B0503020000020004" pitchFamily="50" charset="-127"/>
              </a:rPr>
              <a:t>   Digoxin Tab 250MCG</a:t>
            </a:r>
            <a:endParaRPr lang="en-AU" altLang="en-US" sz="1400" dirty="0">
              <a:solidFill>
                <a:srgbClr val="000000"/>
              </a:solidFill>
              <a:ea typeface="맑은 고딕" panose="020B0503020000020004" pitchFamily="50" charset="-127"/>
            </a:endParaRPr>
          </a:p>
          <a:p>
            <a:pPr marL="182563" indent="-182563" defTabSz="720000">
              <a:spcBef>
                <a:spcPct val="20000"/>
              </a:spcBef>
              <a:buSzPct val="100000"/>
            </a:pPr>
            <a:endParaRPr lang="ko-KR" altLang="en-US" sz="1400" i="1" dirty="0"/>
          </a:p>
        </p:txBody>
      </p:sp>
      <p:sp>
        <p:nvSpPr>
          <p:cNvPr id="13" name="직사각형 12"/>
          <p:cNvSpPr/>
          <p:nvPr/>
        </p:nvSpPr>
        <p:spPr>
          <a:xfrm>
            <a:off x="7464173" y="2126333"/>
            <a:ext cx="614287" cy="31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a:solidFill>
                  <a:srgbClr val="FF0000"/>
                </a:solidFill>
              </a:rPr>
              <a:t>2 Tab</a:t>
            </a:r>
            <a:endParaRPr lang="ko-KR" altLang="en-US" sz="1100" b="1" dirty="0">
              <a:solidFill>
                <a:srgbClr val="FF0000"/>
              </a:solidFill>
            </a:endParaRPr>
          </a:p>
        </p:txBody>
      </p:sp>
      <p:sp>
        <p:nvSpPr>
          <p:cNvPr id="20" name="직사각형 19"/>
          <p:cNvSpPr/>
          <p:nvPr/>
        </p:nvSpPr>
        <p:spPr>
          <a:xfrm>
            <a:off x="8130670" y="2121094"/>
            <a:ext cx="780103" cy="31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a:solidFill>
                  <a:srgbClr val="F1850F"/>
                </a:solidFill>
              </a:rPr>
              <a:t>2 Time</a:t>
            </a:r>
            <a:endParaRPr lang="ko-KR" altLang="en-US" sz="1100" b="1">
              <a:solidFill>
                <a:srgbClr val="F1850F"/>
              </a:solidFill>
            </a:endParaRPr>
          </a:p>
        </p:txBody>
      </p:sp>
      <p:sp>
        <p:nvSpPr>
          <p:cNvPr id="21" name="직사각형 20"/>
          <p:cNvSpPr/>
          <p:nvPr/>
        </p:nvSpPr>
        <p:spPr>
          <a:xfrm>
            <a:off x="8951296" y="2121095"/>
            <a:ext cx="661494" cy="31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1 Day</a:t>
            </a:r>
            <a:endParaRPr lang="ko-KR" altLang="en-US" sz="1100">
              <a:solidFill>
                <a:schemeClr val="tx1"/>
              </a:solidFill>
            </a:endParaRPr>
          </a:p>
        </p:txBody>
      </p:sp>
      <p:pic>
        <p:nvPicPr>
          <p:cNvPr id="17" name="그림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7532" y="2118096"/>
            <a:ext cx="308372" cy="306000"/>
          </a:xfrm>
          <a:prstGeom prst="rect">
            <a:avLst/>
          </a:prstGeom>
        </p:spPr>
      </p:pic>
      <p:sp>
        <p:nvSpPr>
          <p:cNvPr id="37" name="타원 36"/>
          <p:cNvSpPr/>
          <p:nvPr/>
        </p:nvSpPr>
        <p:spPr>
          <a:xfrm>
            <a:off x="3542505" y="6019800"/>
            <a:ext cx="130092" cy="130092"/>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그림 7"/>
          <p:cNvPicPr>
            <a:picLocks noChangeAspect="1"/>
          </p:cNvPicPr>
          <p:nvPr/>
        </p:nvPicPr>
        <p:blipFill rotWithShape="1">
          <a:blip r:embed="rId4" cstate="print">
            <a:extLst>
              <a:ext uri="{28A0092B-C50C-407E-A947-70E740481C1C}">
                <a14:useLocalDpi xmlns:a14="http://schemas.microsoft.com/office/drawing/2010/main" val="0"/>
              </a:ext>
            </a:extLst>
          </a:blip>
          <a:srcRect b="49351"/>
          <a:stretch/>
        </p:blipFill>
        <p:spPr>
          <a:xfrm>
            <a:off x="7584172" y="1156554"/>
            <a:ext cx="1121990" cy="474451"/>
          </a:xfrm>
          <a:prstGeom prst="rect">
            <a:avLst/>
          </a:prstGeom>
        </p:spPr>
      </p:pic>
      <p:pic>
        <p:nvPicPr>
          <p:cNvPr id="12" name="그림 11"/>
          <p:cNvPicPr>
            <a:picLocks noChangeAspect="1"/>
          </p:cNvPicPr>
          <p:nvPr/>
        </p:nvPicPr>
        <p:blipFill rotWithShape="1">
          <a:blip r:embed="rId5">
            <a:extLst>
              <a:ext uri="{28A0092B-C50C-407E-A947-70E740481C1C}">
                <a14:useLocalDpi xmlns:a14="http://schemas.microsoft.com/office/drawing/2010/main" val="0"/>
              </a:ext>
            </a:extLst>
          </a:blip>
          <a:srcRect t="37345" b="51705"/>
          <a:stretch/>
        </p:blipFill>
        <p:spPr>
          <a:xfrm>
            <a:off x="4224057" y="1255032"/>
            <a:ext cx="3429754" cy="223447"/>
          </a:xfrm>
          <a:prstGeom prst="rect">
            <a:avLst/>
          </a:prstGeom>
        </p:spPr>
      </p:pic>
      <p:sp>
        <p:nvSpPr>
          <p:cNvPr id="70" name="타원 59"/>
          <p:cNvSpPr/>
          <p:nvPr/>
        </p:nvSpPr>
        <p:spPr>
          <a:xfrm>
            <a:off x="4331570" y="2163180"/>
            <a:ext cx="129171" cy="129171"/>
          </a:xfrm>
          <a:prstGeom prst="ellipse">
            <a:avLst/>
          </a:prstGeom>
          <a:solidFill>
            <a:srgbClr val="4D7C26"/>
          </a:solidFill>
          <a:ln>
            <a:solidFill>
              <a:srgbClr val="4D7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타원 38"/>
          <p:cNvSpPr/>
          <p:nvPr/>
        </p:nvSpPr>
        <p:spPr>
          <a:xfrm>
            <a:off x="4331887" y="2167193"/>
            <a:ext cx="128332" cy="1283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7" name="그림 11"/>
          <p:cNvPicPr>
            <a:picLocks noChangeAspect="1"/>
          </p:cNvPicPr>
          <p:nvPr/>
        </p:nvPicPr>
        <p:blipFill rotWithShape="1">
          <a:blip r:embed="rId5">
            <a:extLst>
              <a:ext uri="{28A0092B-C50C-407E-A947-70E740481C1C}">
                <a14:useLocalDpi xmlns:a14="http://schemas.microsoft.com/office/drawing/2010/main" val="0"/>
              </a:ext>
            </a:extLst>
          </a:blip>
          <a:srcRect t="37345" b="27353"/>
          <a:stretch/>
        </p:blipFill>
        <p:spPr>
          <a:xfrm>
            <a:off x="4224057" y="1255031"/>
            <a:ext cx="3429754" cy="720358"/>
          </a:xfrm>
          <a:prstGeom prst="rect">
            <a:avLst/>
          </a:prstGeom>
        </p:spPr>
      </p:pic>
      <p:sp>
        <p:nvSpPr>
          <p:cNvPr id="78" name="직사각형 6"/>
          <p:cNvSpPr/>
          <p:nvPr/>
        </p:nvSpPr>
        <p:spPr>
          <a:xfrm>
            <a:off x="4316379" y="1501112"/>
            <a:ext cx="2920033" cy="448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200" dirty="0" err="1">
                <a:solidFill>
                  <a:srgbClr val="595959"/>
                </a:solidFill>
              </a:rPr>
              <a:t>Droperidol</a:t>
            </a:r>
            <a:r>
              <a:rPr lang="en-US" altLang="ko-KR" sz="1200" dirty="0">
                <a:solidFill>
                  <a:srgbClr val="595959"/>
                </a:solidFill>
              </a:rPr>
              <a:t> </a:t>
            </a:r>
            <a:r>
              <a:rPr lang="en-US" altLang="ko-KR" sz="1200" dirty="0" err="1">
                <a:solidFill>
                  <a:srgbClr val="595959"/>
                </a:solidFill>
              </a:rPr>
              <a:t>Inj</a:t>
            </a:r>
            <a:r>
              <a:rPr lang="en-US" altLang="ko-KR" sz="1200" dirty="0">
                <a:solidFill>
                  <a:srgbClr val="595959"/>
                </a:solidFill>
              </a:rPr>
              <a:t> 2.5mg/ml</a:t>
            </a:r>
          </a:p>
          <a:p>
            <a:r>
              <a:rPr lang="en-US" altLang="ko-KR" sz="1200" dirty="0" err="1">
                <a:solidFill>
                  <a:srgbClr val="595959"/>
                </a:solidFill>
              </a:rPr>
              <a:t>Droperidol</a:t>
            </a:r>
            <a:r>
              <a:rPr lang="en-US" altLang="ko-KR" sz="1200" dirty="0">
                <a:solidFill>
                  <a:srgbClr val="595959"/>
                </a:solidFill>
              </a:rPr>
              <a:t> Tab 10mg</a:t>
            </a:r>
            <a:endParaRPr lang="ko-KR" altLang="en-US" sz="1200" dirty="0">
              <a:solidFill>
                <a:srgbClr val="595959"/>
              </a:solidFill>
            </a:endParaRPr>
          </a:p>
        </p:txBody>
      </p:sp>
      <p:sp>
        <p:nvSpPr>
          <p:cNvPr id="79" name="TextBox 78"/>
          <p:cNvSpPr txBox="1"/>
          <p:nvPr/>
        </p:nvSpPr>
        <p:spPr>
          <a:xfrm>
            <a:off x="4330498" y="1303110"/>
            <a:ext cx="2643248" cy="178421"/>
          </a:xfrm>
          <a:prstGeom prst="rect">
            <a:avLst/>
          </a:prstGeom>
        </p:spPr>
        <p:txBody>
          <a:bodyPr wrap="square" lIns="0" tIns="0" rIns="0" bIns="0" rtlCol="0">
            <a:noAutofit/>
          </a:bodyPr>
          <a:lstStyle/>
          <a:p>
            <a:pPr marL="182563" indent="-182563" defTabSz="720000">
              <a:spcBef>
                <a:spcPct val="20000"/>
              </a:spcBef>
              <a:buSzPct val="100000"/>
            </a:pPr>
            <a:r>
              <a:rPr lang="en-US" altLang="ko-KR" sz="1200" i="1" dirty="0" err="1"/>
              <a:t>Droper</a:t>
            </a:r>
            <a:endParaRPr lang="ko-KR" altLang="en-US" sz="1200" i="1" dirty="0"/>
          </a:p>
        </p:txBody>
      </p:sp>
      <p:sp>
        <p:nvSpPr>
          <p:cNvPr id="80" name="타원 46"/>
          <p:cNvSpPr/>
          <p:nvPr/>
        </p:nvSpPr>
        <p:spPr>
          <a:xfrm>
            <a:off x="4288855" y="1596541"/>
            <a:ext cx="89384" cy="89384"/>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1" name="타원 47"/>
          <p:cNvSpPr/>
          <p:nvPr/>
        </p:nvSpPr>
        <p:spPr>
          <a:xfrm>
            <a:off x="4291896" y="1777701"/>
            <a:ext cx="86025" cy="8602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p:nvSpPr>
        <p:spPr>
          <a:xfrm>
            <a:off x="2086251" y="1481739"/>
            <a:ext cx="1494923" cy="1561117"/>
          </a:xfrm>
          <a:prstGeom prst="rect">
            <a:avLst/>
          </a:prstGeom>
          <a:solidFill>
            <a:schemeClr val="bg1"/>
          </a:solidFill>
          <a:ln w="1905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atient.png"/>
          <p:cNvPicPr>
            <a:picLocks noChangeAspect="1"/>
          </p:cNvPicPr>
          <p:nvPr/>
        </p:nvPicPr>
        <p:blipFill rotWithShape="1">
          <a:blip r:embed="rId6" cstate="print">
            <a:extLst>
              <a:ext uri="{28A0092B-C50C-407E-A947-70E740481C1C}">
                <a14:useLocalDpi xmlns:a14="http://schemas.microsoft.com/office/drawing/2010/main" val="0"/>
              </a:ext>
            </a:extLst>
          </a:blip>
          <a:srcRect l="-14088" r="14088"/>
          <a:stretch/>
        </p:blipFill>
        <p:spPr>
          <a:xfrm>
            <a:off x="2033535" y="1561117"/>
            <a:ext cx="1536588" cy="1475124"/>
          </a:xfrm>
          <a:prstGeom prst="rect">
            <a:avLst/>
          </a:prstGeom>
        </p:spPr>
      </p:pic>
      <p:sp>
        <p:nvSpPr>
          <p:cNvPr id="11" name="TextBox 10"/>
          <p:cNvSpPr txBox="1"/>
          <p:nvPr/>
        </p:nvSpPr>
        <p:spPr>
          <a:xfrm>
            <a:off x="1492250" y="1438275"/>
            <a:ext cx="914400" cy="914400"/>
          </a:xfrm>
          <a:prstGeom prst="rect">
            <a:avLst/>
          </a:prstGeom>
        </p:spPr>
        <p:txBody>
          <a:bodyPr wrap="none" lIns="0" tIns="0" rIns="0" bIns="0" rtlCol="0">
            <a:noAutofit/>
          </a:bodyPr>
          <a:lstStyle/>
          <a:p>
            <a:pPr marL="182563" indent="-182563" defTabSz="720000">
              <a:spcBef>
                <a:spcPct val="20000"/>
              </a:spcBef>
              <a:buSzPct val="100000"/>
            </a:pPr>
            <a:endParaRPr lang="en-US" sz="2400" i="1" dirty="0"/>
          </a:p>
        </p:txBody>
      </p:sp>
      <p:pic>
        <p:nvPicPr>
          <p:cNvPr id="61" name="Picture 6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63972" y="2122760"/>
            <a:ext cx="319908" cy="319908"/>
          </a:xfrm>
          <a:prstGeom prst="rect">
            <a:avLst/>
          </a:prstGeom>
        </p:spPr>
      </p:pic>
      <p:grpSp>
        <p:nvGrpSpPr>
          <p:cNvPr id="18" name="Group 17"/>
          <p:cNvGrpSpPr/>
          <p:nvPr/>
        </p:nvGrpSpPr>
        <p:grpSpPr>
          <a:xfrm>
            <a:off x="4159011" y="2666050"/>
            <a:ext cx="6295232" cy="2493601"/>
            <a:chOff x="2635011" y="2666049"/>
            <a:chExt cx="6295232" cy="2493601"/>
          </a:xfrm>
        </p:grpSpPr>
        <p:grpSp>
          <p:nvGrpSpPr>
            <p:cNvPr id="9" name="Group 8"/>
            <p:cNvGrpSpPr/>
            <p:nvPr/>
          </p:nvGrpSpPr>
          <p:grpSpPr>
            <a:xfrm>
              <a:off x="2635011" y="2666049"/>
              <a:ext cx="6295232" cy="2493601"/>
              <a:chOff x="2635011" y="4169381"/>
              <a:chExt cx="6295232" cy="2493601"/>
            </a:xfrm>
          </p:grpSpPr>
          <p:sp>
            <p:nvSpPr>
              <p:cNvPr id="31" name="모서리가 둥근 직사각형 30"/>
              <p:cNvSpPr/>
              <p:nvPr/>
            </p:nvSpPr>
            <p:spPr>
              <a:xfrm>
                <a:off x="2635011" y="5700089"/>
                <a:ext cx="6293628" cy="913332"/>
              </a:xfrm>
              <a:prstGeom prst="roundRect">
                <a:avLst>
                  <a:gd name="adj" fmla="val 5773"/>
                </a:avLst>
              </a:prstGeom>
              <a:solidFill>
                <a:srgbClr val="F2F2F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2" name="TextBox 31"/>
              <p:cNvSpPr txBox="1"/>
              <p:nvPr/>
            </p:nvSpPr>
            <p:spPr>
              <a:xfrm>
                <a:off x="2836892" y="5748582"/>
                <a:ext cx="5237018" cy="914400"/>
              </a:xfrm>
              <a:prstGeom prst="rect">
                <a:avLst/>
              </a:prstGeom>
            </p:spPr>
            <p:txBody>
              <a:bodyPr wrap="none" lIns="0" tIns="0" rIns="0" bIns="0" rtlCol="0">
                <a:noAutofit/>
              </a:bodyPr>
              <a:lstStyle/>
              <a:p>
                <a:pPr marL="182563" indent="-182563" defTabSz="720000">
                  <a:spcBef>
                    <a:spcPct val="20000"/>
                  </a:spcBef>
                  <a:buSzPct val="100000"/>
                </a:pPr>
                <a:r>
                  <a:rPr lang="en-AU" altLang="en-US" sz="1400" dirty="0">
                    <a:solidFill>
                      <a:srgbClr val="000000"/>
                    </a:solidFill>
                    <a:ea typeface="맑은 고딕" panose="020B0503020000020004" pitchFamily="50" charset="-127"/>
                  </a:rPr>
                  <a:t>    Metoclopramide HCI </a:t>
                </a:r>
                <a:r>
                  <a:rPr lang="en-AU" altLang="en-US" sz="1400" dirty="0" err="1">
                    <a:solidFill>
                      <a:srgbClr val="000000"/>
                    </a:solidFill>
                    <a:ea typeface="맑은 고딕" panose="020B0503020000020004" pitchFamily="50" charset="-127"/>
                  </a:rPr>
                  <a:t>Inj</a:t>
                </a:r>
                <a:r>
                  <a:rPr lang="en-AU" altLang="en-US" sz="1400" dirty="0">
                    <a:solidFill>
                      <a:srgbClr val="000000"/>
                    </a:solidFill>
                    <a:ea typeface="맑은 고딕" panose="020B0503020000020004" pitchFamily="50" charset="-127"/>
                  </a:rPr>
                  <a:t> 10</a:t>
                </a:r>
                <a:r>
                  <a:rPr lang="en-US" altLang="en-US" sz="1400" dirty="0">
                    <a:solidFill>
                      <a:srgbClr val="000000"/>
                    </a:solidFill>
                    <a:ea typeface="맑은 고딕" panose="020B0503020000020004" pitchFamily="50" charset="-127"/>
                  </a:rPr>
                  <a:t>MG</a:t>
                </a:r>
                <a:r>
                  <a:rPr lang="en-AU" altLang="en-US" sz="1400" dirty="0">
                    <a:solidFill>
                      <a:srgbClr val="000000"/>
                    </a:solidFill>
                    <a:ea typeface="맑은 고딕" panose="020B0503020000020004" pitchFamily="50" charset="-127"/>
                  </a:rPr>
                  <a:t> </a:t>
                </a:r>
                <a:endParaRPr lang="ko-KR" altLang="en-US" sz="1400" i="1" dirty="0"/>
              </a:p>
            </p:txBody>
          </p:sp>
          <p:sp>
            <p:nvSpPr>
              <p:cNvPr id="33" name="TextBox 32"/>
              <p:cNvSpPr txBox="1"/>
              <p:nvPr/>
            </p:nvSpPr>
            <p:spPr>
              <a:xfrm>
                <a:off x="2820108" y="6004770"/>
                <a:ext cx="6110134" cy="658212"/>
              </a:xfrm>
              <a:prstGeom prst="rect">
                <a:avLst/>
              </a:prstGeom>
            </p:spPr>
            <p:txBody>
              <a:bodyPr wrap="none" lIns="0" tIns="0" rIns="0" bIns="0" rtlCol="0">
                <a:normAutofit/>
              </a:bodyPr>
              <a:lstStyle/>
              <a:p>
                <a:pPr marL="182563" indent="-182563" defTabSz="720000">
                  <a:spcBef>
                    <a:spcPct val="20000"/>
                  </a:spcBef>
                  <a:buSzPct val="100000"/>
                </a:pPr>
                <a:r>
                  <a:rPr lang="en-US" altLang="ko-KR" sz="1200" b="1" u="sng" dirty="0">
                    <a:solidFill>
                      <a:srgbClr val="000000"/>
                    </a:solidFill>
                  </a:rPr>
                  <a:t>Disease Contraindication</a:t>
                </a:r>
              </a:p>
              <a:p>
                <a:pPr marL="182563" indent="-182563" defTabSz="720000">
                  <a:spcBef>
                    <a:spcPct val="20000"/>
                  </a:spcBef>
                  <a:buSzPct val="100000"/>
                </a:pPr>
                <a:r>
                  <a:rPr lang="en-US" altLang="ko-KR" sz="1200" dirty="0">
                    <a:solidFill>
                      <a:schemeClr val="tx1">
                        <a:lumMod val="65000"/>
                        <a:lumOff val="35000"/>
                      </a:schemeClr>
                    </a:solidFill>
                  </a:rPr>
                  <a:t>Administration of Metoclopramide </a:t>
                </a:r>
                <a:r>
                  <a:rPr lang="en-US" altLang="ko-KR" sz="1200" dirty="0" err="1">
                    <a:solidFill>
                      <a:schemeClr val="tx1">
                        <a:lumMod val="65000"/>
                        <a:lumOff val="35000"/>
                      </a:schemeClr>
                    </a:solidFill>
                  </a:rPr>
                  <a:t>HCl</a:t>
                </a:r>
                <a:r>
                  <a:rPr lang="en-US" altLang="ko-KR" sz="1200" dirty="0">
                    <a:solidFill>
                      <a:schemeClr val="tx1">
                        <a:lumMod val="65000"/>
                        <a:lumOff val="35000"/>
                      </a:schemeClr>
                    </a:solidFill>
                  </a:rPr>
                  <a:t> </a:t>
                </a:r>
                <a:r>
                  <a:rPr lang="en-US" altLang="ko-KR" sz="1200" dirty="0" err="1">
                    <a:solidFill>
                      <a:schemeClr val="tx1">
                        <a:lumMod val="65000"/>
                        <a:lumOff val="35000"/>
                      </a:schemeClr>
                    </a:solidFill>
                  </a:rPr>
                  <a:t>Inj</a:t>
                </a:r>
                <a:r>
                  <a:rPr lang="en-US" altLang="ko-KR" sz="1200" dirty="0">
                    <a:solidFill>
                      <a:schemeClr val="tx1">
                        <a:lumMod val="65000"/>
                        <a:lumOff val="35000"/>
                      </a:schemeClr>
                    </a:solidFill>
                  </a:rPr>
                  <a:t> 10 MG/ML should be used with extreme</a:t>
                </a:r>
              </a:p>
              <a:p>
                <a:pPr marL="182563" indent="-182563" defTabSz="720000">
                  <a:spcBef>
                    <a:spcPct val="20000"/>
                  </a:spcBef>
                  <a:buSzPct val="100000"/>
                </a:pPr>
                <a:r>
                  <a:rPr lang="en-US" altLang="ko-KR" sz="1200" dirty="0">
                    <a:solidFill>
                      <a:schemeClr val="tx1">
                        <a:lumMod val="65000"/>
                        <a:lumOff val="35000"/>
                      </a:schemeClr>
                    </a:solidFill>
                  </a:rPr>
                  <a:t>caution in Parkinson's Disease.</a:t>
                </a:r>
                <a:endParaRPr lang="en-AU" altLang="ko-KR" sz="1200" dirty="0">
                  <a:solidFill>
                    <a:schemeClr val="tx1">
                      <a:lumMod val="65000"/>
                      <a:lumOff val="35000"/>
                    </a:schemeClr>
                  </a:solidFill>
                  <a:ea typeface="맑은 고딕" panose="020B0503020000020004" pitchFamily="50" charset="-127"/>
                  <a:cs typeface="Arial" panose="020B0604020202020204" pitchFamily="34" charset="0"/>
                </a:endParaRPr>
              </a:p>
            </p:txBody>
          </p:sp>
          <p:pic>
            <p:nvPicPr>
              <p:cNvPr id="29" name="그림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7437" y="5736942"/>
                <a:ext cx="308372" cy="306000"/>
              </a:xfrm>
              <a:prstGeom prst="rect">
                <a:avLst/>
              </a:prstGeom>
            </p:spPr>
          </p:pic>
          <p:sp>
            <p:nvSpPr>
              <p:cNvPr id="38" name="타원 37"/>
              <p:cNvSpPr/>
              <p:nvPr/>
            </p:nvSpPr>
            <p:spPr>
              <a:xfrm>
                <a:off x="2828925" y="5815892"/>
                <a:ext cx="117476" cy="11747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모서리가 둥근 직사각형 41"/>
              <p:cNvSpPr/>
              <p:nvPr/>
            </p:nvSpPr>
            <p:spPr>
              <a:xfrm>
                <a:off x="2635011" y="4706347"/>
                <a:ext cx="6295232" cy="873224"/>
              </a:xfrm>
              <a:prstGeom prst="roundRect">
                <a:avLst>
                  <a:gd name="adj" fmla="val 6358"/>
                </a:avLst>
              </a:prstGeom>
              <a:solidFill>
                <a:srgbClr val="F2F2F2"/>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3" name="TextBox 42"/>
              <p:cNvSpPr txBox="1"/>
              <p:nvPr/>
            </p:nvSpPr>
            <p:spPr>
              <a:xfrm>
                <a:off x="2820109" y="4703953"/>
                <a:ext cx="5237018" cy="305139"/>
              </a:xfrm>
              <a:prstGeom prst="rect">
                <a:avLst/>
              </a:prstGeom>
            </p:spPr>
            <p:txBody>
              <a:bodyPr wrap="none" lIns="0" tIns="0" rIns="0" bIns="0" rtlCol="0">
                <a:noAutofit/>
              </a:bodyPr>
              <a:lstStyle/>
              <a:p>
                <a:pPr marL="182563" indent="-182563" defTabSz="720000">
                  <a:spcBef>
                    <a:spcPct val="20000"/>
                  </a:spcBef>
                  <a:buSzPct val="100000"/>
                </a:pPr>
                <a:r>
                  <a:rPr lang="en-AU" altLang="en-US" sz="1400" dirty="0">
                    <a:solidFill>
                      <a:srgbClr val="000000"/>
                    </a:solidFill>
                    <a:ea typeface="맑은 고딕" panose="020B0503020000020004" pitchFamily="50" charset="-127"/>
                  </a:rPr>
                  <a:t>    Alprazolam Tab 0.5mg  </a:t>
                </a:r>
              </a:p>
              <a:p>
                <a:pPr marL="182563" indent="-182563" defTabSz="720000">
                  <a:spcBef>
                    <a:spcPct val="20000"/>
                  </a:spcBef>
                  <a:buSzPct val="100000"/>
                </a:pPr>
                <a:endParaRPr lang="ko-KR" altLang="en-US" sz="1400" i="1" dirty="0"/>
              </a:p>
            </p:txBody>
          </p:sp>
          <p:pic>
            <p:nvPicPr>
              <p:cNvPr id="44" name="그림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2143" y="4733721"/>
                <a:ext cx="308372" cy="306000"/>
              </a:xfrm>
              <a:prstGeom prst="rect">
                <a:avLst/>
              </a:prstGeom>
            </p:spPr>
          </p:pic>
          <p:sp>
            <p:nvSpPr>
              <p:cNvPr id="46" name="타원 45"/>
              <p:cNvSpPr/>
              <p:nvPr/>
            </p:nvSpPr>
            <p:spPr>
              <a:xfrm>
                <a:off x="2804712" y="4767232"/>
                <a:ext cx="120650" cy="12065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TextBox 48"/>
              <p:cNvSpPr txBox="1"/>
              <p:nvPr/>
            </p:nvSpPr>
            <p:spPr>
              <a:xfrm>
                <a:off x="2792377" y="4964803"/>
                <a:ext cx="6137865" cy="677178"/>
              </a:xfrm>
              <a:prstGeom prst="rect">
                <a:avLst/>
              </a:prstGeom>
            </p:spPr>
            <p:txBody>
              <a:bodyPr wrap="none" lIns="0" tIns="0" rIns="0" bIns="0" rtlCol="0">
                <a:normAutofit/>
              </a:bodyPr>
              <a:lstStyle/>
              <a:p>
                <a:pPr marL="182563" indent="-182563" defTabSz="720000">
                  <a:spcBef>
                    <a:spcPct val="20000"/>
                  </a:spcBef>
                  <a:buSzPct val="100000"/>
                </a:pPr>
                <a:r>
                  <a:rPr lang="en-US" altLang="ko-KR" sz="1200" b="1" u="sng" dirty="0">
                    <a:solidFill>
                      <a:srgbClr val="000000"/>
                    </a:solidFill>
                  </a:rPr>
                  <a:t>Gender Contraindication</a:t>
                </a:r>
                <a:r>
                  <a:rPr lang="en-US" altLang="ko-KR" sz="1200" b="1" dirty="0">
                    <a:solidFill>
                      <a:srgbClr val="000000"/>
                    </a:solidFill>
                  </a:rPr>
                  <a:t> </a:t>
                </a:r>
              </a:p>
              <a:p>
                <a:pPr marL="182563" indent="-182563" defTabSz="720000">
                  <a:spcBef>
                    <a:spcPct val="20000"/>
                  </a:spcBef>
                  <a:buSzPct val="100000"/>
                </a:pPr>
                <a:r>
                  <a:rPr lang="en-US" altLang="ko-KR" sz="1200" dirty="0">
                    <a:solidFill>
                      <a:srgbClr val="595959"/>
                    </a:solidFill>
                  </a:rPr>
                  <a:t>Administration of Alprazolam Tab 0.5 MG should be used with extreme caution </a:t>
                </a:r>
              </a:p>
              <a:p>
                <a:pPr marL="182563" indent="-182563" defTabSz="720000">
                  <a:spcBef>
                    <a:spcPct val="20000"/>
                  </a:spcBef>
                  <a:buSzPct val="100000"/>
                </a:pPr>
                <a:r>
                  <a:rPr lang="en-US" altLang="ko-KR" sz="1200" dirty="0">
                    <a:solidFill>
                      <a:srgbClr val="595959"/>
                    </a:solidFill>
                  </a:rPr>
                  <a:t>in Child-Bearing Aged Female</a:t>
                </a:r>
                <a:endParaRPr lang="ko-KR" altLang="en-US" sz="1200" dirty="0">
                  <a:solidFill>
                    <a:srgbClr val="595959"/>
                  </a:solidFill>
                </a:endParaRPr>
              </a:p>
            </p:txBody>
          </p:sp>
          <p:sp>
            <p:nvSpPr>
              <p:cNvPr id="50" name="직사각형 49"/>
              <p:cNvSpPr/>
              <p:nvPr/>
            </p:nvSpPr>
            <p:spPr>
              <a:xfrm>
                <a:off x="5937163" y="4736318"/>
                <a:ext cx="614287" cy="31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1 Mg</a:t>
                </a:r>
                <a:endParaRPr lang="ko-KR" altLang="en-US" sz="1100">
                  <a:solidFill>
                    <a:schemeClr val="tx1"/>
                  </a:solidFill>
                </a:endParaRPr>
              </a:p>
            </p:txBody>
          </p:sp>
          <p:sp>
            <p:nvSpPr>
              <p:cNvPr id="51" name="직사각형 50"/>
              <p:cNvSpPr/>
              <p:nvPr/>
            </p:nvSpPr>
            <p:spPr>
              <a:xfrm>
                <a:off x="6600461" y="4743039"/>
                <a:ext cx="781200" cy="31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3 Time</a:t>
                </a:r>
                <a:endParaRPr lang="ko-KR" altLang="en-US" sz="1100">
                  <a:solidFill>
                    <a:schemeClr val="tx1"/>
                  </a:solidFill>
                </a:endParaRPr>
              </a:p>
            </p:txBody>
          </p:sp>
          <p:sp>
            <p:nvSpPr>
              <p:cNvPr id="52" name="직사각형 51"/>
              <p:cNvSpPr/>
              <p:nvPr/>
            </p:nvSpPr>
            <p:spPr>
              <a:xfrm>
                <a:off x="7438688" y="4738824"/>
                <a:ext cx="661494" cy="31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1 Day</a:t>
                </a:r>
                <a:endParaRPr lang="ko-KR" altLang="en-US" sz="1100">
                  <a:solidFill>
                    <a:schemeClr val="tx1"/>
                  </a:solidFill>
                </a:endParaRPr>
              </a:p>
            </p:txBody>
          </p:sp>
          <p:sp>
            <p:nvSpPr>
              <p:cNvPr id="53" name="직사각형 52"/>
              <p:cNvSpPr/>
              <p:nvPr/>
            </p:nvSpPr>
            <p:spPr>
              <a:xfrm>
                <a:off x="5930904" y="5733658"/>
                <a:ext cx="614287" cy="31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10 mg</a:t>
                </a:r>
                <a:endParaRPr lang="ko-KR" altLang="en-US" sz="1100">
                  <a:solidFill>
                    <a:schemeClr val="tx1"/>
                  </a:solidFill>
                </a:endParaRPr>
              </a:p>
            </p:txBody>
          </p:sp>
          <p:sp>
            <p:nvSpPr>
              <p:cNvPr id="54" name="직사각형 53"/>
              <p:cNvSpPr/>
              <p:nvPr/>
            </p:nvSpPr>
            <p:spPr>
              <a:xfrm>
                <a:off x="6606120" y="5729330"/>
                <a:ext cx="781200" cy="31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1 Time</a:t>
                </a:r>
                <a:endParaRPr lang="ko-KR" altLang="en-US" sz="1100">
                  <a:solidFill>
                    <a:schemeClr val="tx1"/>
                  </a:solidFill>
                </a:endParaRPr>
              </a:p>
            </p:txBody>
          </p:sp>
          <p:sp>
            <p:nvSpPr>
              <p:cNvPr id="55" name="직사각형 54"/>
              <p:cNvSpPr/>
              <p:nvPr/>
            </p:nvSpPr>
            <p:spPr>
              <a:xfrm>
                <a:off x="7427296" y="5736530"/>
                <a:ext cx="661494" cy="31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1 Day</a:t>
                </a:r>
                <a:endParaRPr lang="ko-KR" altLang="en-US" sz="1100">
                  <a:solidFill>
                    <a:schemeClr val="tx1"/>
                  </a:solidFill>
                </a:endParaRPr>
              </a:p>
            </p:txBody>
          </p:sp>
          <p:sp>
            <p:nvSpPr>
              <p:cNvPr id="56" name="모서리가 둥근 직사각형 55"/>
              <p:cNvSpPr/>
              <p:nvPr/>
            </p:nvSpPr>
            <p:spPr>
              <a:xfrm>
                <a:off x="2652856" y="4169381"/>
                <a:ext cx="6277387" cy="384627"/>
              </a:xfrm>
              <a:prstGeom prst="roundRect">
                <a:avLst/>
              </a:prstGeom>
              <a:solidFill>
                <a:srgbClr val="F2F2F2"/>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7" name="TextBox 56"/>
              <p:cNvSpPr txBox="1"/>
              <p:nvPr/>
            </p:nvSpPr>
            <p:spPr>
              <a:xfrm>
                <a:off x="2837954" y="4238237"/>
                <a:ext cx="5237018" cy="305139"/>
              </a:xfrm>
              <a:prstGeom prst="rect">
                <a:avLst/>
              </a:prstGeom>
            </p:spPr>
            <p:txBody>
              <a:bodyPr wrap="none" lIns="0" tIns="0" rIns="0" bIns="0" rtlCol="0">
                <a:noAutofit/>
              </a:bodyPr>
              <a:lstStyle/>
              <a:p>
                <a:pPr marL="182563" indent="-182563" defTabSz="720000">
                  <a:spcBef>
                    <a:spcPct val="20000"/>
                  </a:spcBef>
                  <a:buSzPct val="100000"/>
                </a:pPr>
                <a:r>
                  <a:rPr lang="en-AU" altLang="en-US" sz="1400" dirty="0">
                    <a:solidFill>
                      <a:srgbClr val="000000"/>
                    </a:solidFill>
                    <a:ea typeface="맑은 고딕" panose="020B0503020000020004" pitchFamily="50" charset="-127"/>
                  </a:rPr>
                  <a:t>    Acetaminophen Oral Tab 650mg  </a:t>
                </a:r>
              </a:p>
              <a:p>
                <a:pPr marL="182563" indent="-182563" defTabSz="720000">
                  <a:spcBef>
                    <a:spcPct val="20000"/>
                  </a:spcBef>
                  <a:buSzPct val="100000"/>
                </a:pPr>
                <a:endParaRPr lang="ko-KR" altLang="en-US" sz="1400" i="1" dirty="0"/>
              </a:p>
            </p:txBody>
          </p:sp>
          <p:pic>
            <p:nvPicPr>
              <p:cNvPr id="58" name="그림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9988" y="4196755"/>
                <a:ext cx="308372" cy="306000"/>
              </a:xfrm>
              <a:prstGeom prst="rect">
                <a:avLst/>
              </a:prstGeom>
            </p:spPr>
          </p:pic>
          <p:sp>
            <p:nvSpPr>
              <p:cNvPr id="60" name="타원 59"/>
              <p:cNvSpPr/>
              <p:nvPr/>
            </p:nvSpPr>
            <p:spPr>
              <a:xfrm>
                <a:off x="2803508" y="4294157"/>
                <a:ext cx="127720" cy="127720"/>
              </a:xfrm>
              <a:prstGeom prst="ellipse">
                <a:avLst/>
              </a:prstGeom>
              <a:solidFill>
                <a:srgbClr val="4D7C26"/>
              </a:solidFill>
              <a:ln>
                <a:solidFill>
                  <a:srgbClr val="4D7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직사각형 61"/>
              <p:cNvSpPr/>
              <p:nvPr/>
            </p:nvSpPr>
            <p:spPr>
              <a:xfrm>
                <a:off x="5955008" y="4199352"/>
                <a:ext cx="614287" cy="31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400 Mg</a:t>
                </a:r>
                <a:endParaRPr lang="ko-KR" altLang="en-US" sz="1100">
                  <a:solidFill>
                    <a:schemeClr val="tx1"/>
                  </a:solidFill>
                </a:endParaRPr>
              </a:p>
            </p:txBody>
          </p:sp>
          <p:sp>
            <p:nvSpPr>
              <p:cNvPr id="63" name="직사각형 62"/>
              <p:cNvSpPr/>
              <p:nvPr/>
            </p:nvSpPr>
            <p:spPr>
              <a:xfrm>
                <a:off x="6618306" y="4206073"/>
                <a:ext cx="781200" cy="31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1 Time</a:t>
                </a:r>
                <a:endParaRPr lang="ko-KR" altLang="en-US" sz="1100">
                  <a:solidFill>
                    <a:schemeClr val="tx1"/>
                  </a:solidFill>
                </a:endParaRPr>
              </a:p>
            </p:txBody>
          </p:sp>
          <p:sp>
            <p:nvSpPr>
              <p:cNvPr id="64" name="직사각형 63"/>
              <p:cNvSpPr/>
              <p:nvPr/>
            </p:nvSpPr>
            <p:spPr>
              <a:xfrm>
                <a:off x="7456533" y="4201858"/>
                <a:ext cx="661494" cy="31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1 Day</a:t>
                </a:r>
                <a:endParaRPr lang="ko-KR" altLang="en-US" sz="1100">
                  <a:solidFill>
                    <a:schemeClr val="tx1"/>
                  </a:solidFill>
                </a:endParaRPr>
              </a:p>
            </p:txBody>
          </p:sp>
        </p:grpSp>
        <p:pic>
          <p:nvPicPr>
            <p:cNvPr id="65" name="Picture 6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8352" y="3220102"/>
              <a:ext cx="319908" cy="319908"/>
            </a:xfrm>
            <a:prstGeom prst="rect">
              <a:avLst/>
            </a:prstGeom>
          </p:spPr>
        </p:pic>
        <p:pic>
          <p:nvPicPr>
            <p:cNvPr id="66" name="Picture 6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1214" y="4223618"/>
              <a:ext cx="319908" cy="319908"/>
            </a:xfrm>
            <a:prstGeom prst="rect">
              <a:avLst/>
            </a:prstGeom>
          </p:spPr>
        </p:pic>
        <p:pic>
          <p:nvPicPr>
            <p:cNvPr id="67" name="Picture 6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1214" y="2687138"/>
              <a:ext cx="319908" cy="319908"/>
            </a:xfrm>
            <a:prstGeom prst="rect">
              <a:avLst/>
            </a:prstGeom>
          </p:spPr>
        </p:pic>
      </p:grpSp>
    </p:spTree>
    <p:extLst>
      <p:ext uri="{BB962C8B-B14F-4D97-AF65-F5344CB8AC3E}">
        <p14:creationId xmlns:p14="http://schemas.microsoft.com/office/powerpoint/2010/main" val="76818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charRg st="4294967295" end="429496729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42" presetClass="path" presetSubtype="0" fill="hold" nodeType="withEffect">
                                  <p:stCondLst>
                                    <p:cond delay="0"/>
                                  </p:stCondLst>
                                  <p:childTnLst>
                                    <p:animMotion origin="layout" path="M -1.66667E-6 0.00116 L -1.66667E-6 0.0463 " pathEditMode="relative" rAng="0" ptsTypes="AA">
                                      <p:cBhvr>
                                        <p:cTn id="20" dur="10" fill="hold"/>
                                        <p:tgtEl>
                                          <p:spTgt spid="18"/>
                                        </p:tgtEl>
                                        <p:attrNameLst>
                                          <p:attrName>ppt_x</p:attrName>
                                          <p:attrName>ppt_y</p:attrName>
                                        </p:attrNameLst>
                                      </p:cBhvr>
                                      <p:rCtr x="0" y="2245"/>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xEl>
                                              <p:charRg st="4294967295" end="4294967295"/>
                                            </p:txEl>
                                          </p:spTgt>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72"/>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73"/>
                                        </p:tgtEl>
                                        <p:attrNameLst>
                                          <p:attrName>style.visibility</p:attrName>
                                        </p:attrNameLst>
                                      </p:cBhvr>
                                      <p:to>
                                        <p:strVal val="visible"/>
                                      </p:to>
                                    </p:set>
                                  </p:childTnLst>
                                </p:cTn>
                              </p:par>
                              <p:par>
                                <p:cTn id="33" presetID="42" presetClass="path" presetSubtype="0" fill="hold" nodeType="withEffect">
                                  <p:stCondLst>
                                    <p:cond delay="0"/>
                                  </p:stCondLst>
                                  <p:childTnLst>
                                    <p:animMotion origin="layout" path="M -1.66667E-6 0.0463 L -1.66667E-6 0.1 " pathEditMode="relative" rAng="0" ptsTypes="AA">
                                      <p:cBhvr>
                                        <p:cTn id="34" dur="10" fill="hold"/>
                                        <p:tgtEl>
                                          <p:spTgt spid="18"/>
                                        </p:tgtEl>
                                        <p:attrNameLst>
                                          <p:attrName>ppt_x</p:attrName>
                                          <p:attrName>ppt_y</p:attrName>
                                        </p:attrNameLst>
                                      </p:cBhvr>
                                      <p:rCtr x="0" y="2685"/>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xEl>
                                              <p:charRg st="4294967295" end="429496729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2" grpId="0" animBg="1"/>
      <p:bldP spid="72" grpId="1" animBg="1"/>
      <p:bldP spid="16" grpId="0" build="p"/>
      <p:bldP spid="71" grpId="0" animBg="1"/>
      <p:bldP spid="13" grpId="0" autoUpdateAnimBg="0"/>
      <p:bldP spid="20" grpId="0" autoUpdateAnimBg="0"/>
      <p:bldP spid="21" grpId="0" autoUpdateAnimBg="0"/>
      <p:bldP spid="70" grpId="0" animBg="1"/>
      <p:bldP spid="39" grpId="0" animBg="1"/>
      <p:bldP spid="78" grpId="0" animBg="1"/>
      <p:bldP spid="79" grpId="0"/>
      <p:bldP spid="80" grpId="0" animBg="1"/>
      <p:bldP spid="8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1524000" y="6198163"/>
            <a:ext cx="9144001" cy="6690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모서리가 둥근 직사각형 3"/>
          <p:cNvSpPr/>
          <p:nvPr/>
        </p:nvSpPr>
        <p:spPr>
          <a:xfrm>
            <a:off x="1611303" y="1187727"/>
            <a:ext cx="8961694" cy="5585290"/>
          </a:xfrm>
          <a:prstGeom prst="roundRect">
            <a:avLst>
              <a:gd name="adj" fmla="val 2043"/>
            </a:avLst>
          </a:prstGeom>
          <a:no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모서리가 둥근 직사각형 4"/>
          <p:cNvSpPr/>
          <p:nvPr/>
        </p:nvSpPr>
        <p:spPr>
          <a:xfrm>
            <a:off x="1754635" y="1310366"/>
            <a:ext cx="2321312" cy="5367648"/>
          </a:xfrm>
          <a:prstGeom prst="roundRect">
            <a:avLst>
              <a:gd name="adj" fmla="val 2989"/>
            </a:avLst>
          </a:prstGeom>
          <a:solidFill>
            <a:schemeClr val="bg1">
              <a:lumMod val="65000"/>
            </a:schemeClr>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ko-KR" sz="1050" b="1" dirty="0">
              <a:cs typeface="Arial" panose="020B0604020202020204" pitchFamily="34" charset="0"/>
            </a:endParaRPr>
          </a:p>
          <a:p>
            <a:endParaRPr lang="en-US" altLang="ko-KR" sz="1050" b="1" dirty="0">
              <a:cs typeface="Arial" panose="020B0604020202020204" pitchFamily="34" charset="0"/>
            </a:endParaRPr>
          </a:p>
          <a:p>
            <a:endParaRPr lang="en-US" altLang="ko-KR" sz="1050" b="1" dirty="0">
              <a:cs typeface="Arial" panose="020B0604020202020204" pitchFamily="34" charset="0"/>
            </a:endParaRPr>
          </a:p>
          <a:p>
            <a:endParaRPr lang="en-US" altLang="ko-KR" sz="1400" b="1" dirty="0">
              <a:cs typeface="Arial" panose="020B0604020202020204" pitchFamily="34" charset="0"/>
            </a:endParaRPr>
          </a:p>
          <a:p>
            <a:endParaRPr lang="en-US" altLang="ko-KR" sz="1400" b="1" dirty="0">
              <a:cs typeface="Arial" panose="020B0604020202020204" pitchFamily="34" charset="0"/>
            </a:endParaRPr>
          </a:p>
          <a:p>
            <a:endParaRPr lang="en-US" altLang="ko-KR" sz="1400" b="1" dirty="0">
              <a:cs typeface="Arial" panose="020B0604020202020204" pitchFamily="34" charset="0"/>
            </a:endParaRPr>
          </a:p>
          <a:p>
            <a:endParaRPr lang="en-US" altLang="ko-KR" sz="1400" b="1" dirty="0">
              <a:cs typeface="Arial" panose="020B0604020202020204" pitchFamily="34" charset="0"/>
            </a:endParaRPr>
          </a:p>
          <a:p>
            <a:endParaRPr lang="en-US" altLang="ko-KR" sz="1400" b="1" dirty="0">
              <a:cs typeface="Arial" panose="020B0604020202020204" pitchFamily="34" charset="0"/>
            </a:endParaRPr>
          </a:p>
          <a:p>
            <a:endParaRPr lang="en-US" altLang="ko-KR" sz="1400" b="1" dirty="0">
              <a:cs typeface="Arial" panose="020B0604020202020204" pitchFamily="34" charset="0"/>
            </a:endParaRPr>
          </a:p>
          <a:p>
            <a:r>
              <a:rPr lang="en-US" altLang="ko-KR" sz="1400" b="1" dirty="0">
                <a:cs typeface="Arial" panose="020B0604020202020204" pitchFamily="34" charset="0"/>
              </a:rPr>
              <a:t>Sarah Kim (1000876)</a:t>
            </a:r>
          </a:p>
          <a:p>
            <a:endParaRPr lang="en-US" altLang="ko-KR" sz="1400" b="1" dirty="0">
              <a:cs typeface="Arial" panose="020B0604020202020204" pitchFamily="34" charset="0"/>
            </a:endParaRPr>
          </a:p>
          <a:p>
            <a:r>
              <a:rPr lang="en-US" altLang="ko-KR" sz="1400" b="1" dirty="0">
                <a:cs typeface="Arial" panose="020B0604020202020204" pitchFamily="34" charset="0"/>
              </a:rPr>
              <a:t>Birth: </a:t>
            </a:r>
            <a:r>
              <a:rPr lang="en-US" altLang="ko-KR" sz="1400" dirty="0">
                <a:cs typeface="Arial" panose="020B0604020202020204" pitchFamily="34" charset="0"/>
              </a:rPr>
              <a:t>06/15/1983</a:t>
            </a:r>
          </a:p>
          <a:p>
            <a:endParaRPr lang="en-US" altLang="ko-KR" sz="1400" dirty="0">
              <a:cs typeface="Arial" panose="020B0604020202020204" pitchFamily="34" charset="0"/>
            </a:endParaRPr>
          </a:p>
          <a:p>
            <a:r>
              <a:rPr lang="en-US" altLang="ko-KR" sz="1400" dirty="0">
                <a:cs typeface="Arial" panose="020B0604020202020204" pitchFamily="34" charset="0"/>
              </a:rPr>
              <a:t>Gender: F</a:t>
            </a:r>
            <a:endParaRPr lang="ko-KR" altLang="ko-KR" sz="1400" dirty="0">
              <a:cs typeface="Arial" panose="020B0604020202020204" pitchFamily="34" charset="0"/>
            </a:endParaRPr>
          </a:p>
          <a:p>
            <a:endParaRPr lang="en-US" altLang="ko-KR" sz="1400" b="1" dirty="0">
              <a:cs typeface="Arial" panose="020B0604020202020204" pitchFamily="34" charset="0"/>
            </a:endParaRPr>
          </a:p>
          <a:p>
            <a:r>
              <a:rPr lang="en-US" altLang="ko-KR" sz="1400" b="1" dirty="0">
                <a:cs typeface="Arial" panose="020B0604020202020204" pitchFamily="34" charset="0"/>
              </a:rPr>
              <a:t>Weight: </a:t>
            </a:r>
            <a:r>
              <a:rPr lang="en-US" altLang="ko-KR" sz="1400" dirty="0">
                <a:cs typeface="Arial" panose="020B0604020202020204" pitchFamily="34" charset="0"/>
              </a:rPr>
              <a:t>60kg</a:t>
            </a:r>
          </a:p>
          <a:p>
            <a:endParaRPr lang="en-US" altLang="en-US" sz="1400" dirty="0">
              <a:solidFill>
                <a:srgbClr val="000000"/>
              </a:solidFill>
              <a:cs typeface="Arial" panose="020B0604020202020204" pitchFamily="34" charset="0"/>
            </a:endParaRPr>
          </a:p>
          <a:p>
            <a:r>
              <a:rPr lang="en-US" altLang="ko-KR" sz="1400" b="1" dirty="0">
                <a:cs typeface="Arial" panose="020B0604020202020204" pitchFamily="34" charset="0"/>
              </a:rPr>
              <a:t>Creatinine Clearance: </a:t>
            </a:r>
          </a:p>
          <a:p>
            <a:r>
              <a:rPr lang="en-US" altLang="ko-KR" sz="1400" dirty="0">
                <a:cs typeface="Arial" panose="020B0604020202020204" pitchFamily="34" charset="0"/>
              </a:rPr>
              <a:t>50 ml/minute/1.73m2</a:t>
            </a:r>
          </a:p>
          <a:p>
            <a:endParaRPr lang="en-US" altLang="ko-KR" sz="1400" dirty="0">
              <a:cs typeface="Arial" panose="020B0604020202020204" pitchFamily="34" charset="0"/>
            </a:endParaRPr>
          </a:p>
          <a:p>
            <a:r>
              <a:rPr lang="en-US" altLang="ko-KR" sz="1400" dirty="0">
                <a:cs typeface="Arial" panose="020B0604020202020204" pitchFamily="34" charset="0"/>
              </a:rPr>
              <a:t>Disease:</a:t>
            </a:r>
          </a:p>
          <a:p>
            <a:r>
              <a:rPr lang="en-US" altLang="ko-KR" sz="1400" dirty="0">
                <a:solidFill>
                  <a:srgbClr val="CFDFB6"/>
                </a:solidFill>
                <a:cs typeface="Arial" panose="020B0604020202020204" pitchFamily="34" charset="0"/>
              </a:rPr>
              <a:t>Parkinson’s Disease</a:t>
            </a:r>
            <a:endParaRPr lang="ko-KR" altLang="ko-KR" sz="1400" dirty="0">
              <a:solidFill>
                <a:srgbClr val="CFDFB6"/>
              </a:solidFill>
              <a:cs typeface="Arial" panose="020B0604020202020204" pitchFamily="34" charset="0"/>
            </a:endParaRPr>
          </a:p>
          <a:p>
            <a:pPr algn="ctr"/>
            <a:endParaRPr lang="ko-KR" altLang="en-US" sz="1050" dirty="0"/>
          </a:p>
        </p:txBody>
      </p:sp>
      <p:sp>
        <p:nvSpPr>
          <p:cNvPr id="69" name="타원 36"/>
          <p:cNvSpPr/>
          <p:nvPr/>
        </p:nvSpPr>
        <p:spPr>
          <a:xfrm>
            <a:off x="3542505" y="6019800"/>
            <a:ext cx="130092" cy="130092"/>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0" name="Rectangle 69"/>
          <p:cNvSpPr/>
          <p:nvPr/>
        </p:nvSpPr>
        <p:spPr>
          <a:xfrm>
            <a:off x="2086251" y="1481739"/>
            <a:ext cx="1494923" cy="1561117"/>
          </a:xfrm>
          <a:prstGeom prst="rect">
            <a:avLst/>
          </a:prstGeom>
          <a:solidFill>
            <a:schemeClr val="bg1"/>
          </a:solidFill>
          <a:ln w="1905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descr="patient.png"/>
          <p:cNvPicPr>
            <a:picLocks noChangeAspect="1"/>
          </p:cNvPicPr>
          <p:nvPr/>
        </p:nvPicPr>
        <p:blipFill rotWithShape="1">
          <a:blip r:embed="rId3" cstate="print">
            <a:extLst>
              <a:ext uri="{28A0092B-C50C-407E-A947-70E740481C1C}">
                <a14:useLocalDpi xmlns:a14="http://schemas.microsoft.com/office/drawing/2010/main" val="0"/>
              </a:ext>
            </a:extLst>
          </a:blip>
          <a:srcRect l="-14088" r="14088"/>
          <a:stretch/>
        </p:blipFill>
        <p:spPr>
          <a:xfrm>
            <a:off x="2033535" y="1561117"/>
            <a:ext cx="1536588" cy="1475124"/>
          </a:xfrm>
          <a:prstGeom prst="rect">
            <a:avLst/>
          </a:prstGeom>
        </p:spPr>
      </p:pic>
      <p:sp>
        <p:nvSpPr>
          <p:cNvPr id="72" name="TextBox 71"/>
          <p:cNvSpPr txBox="1"/>
          <p:nvPr/>
        </p:nvSpPr>
        <p:spPr>
          <a:xfrm>
            <a:off x="1492250" y="1438275"/>
            <a:ext cx="914400" cy="914400"/>
          </a:xfrm>
          <a:prstGeom prst="rect">
            <a:avLst/>
          </a:prstGeom>
        </p:spPr>
        <p:txBody>
          <a:bodyPr wrap="none" lIns="0" tIns="0" rIns="0" bIns="0" rtlCol="0">
            <a:noAutofit/>
          </a:bodyPr>
          <a:lstStyle/>
          <a:p>
            <a:pPr marL="182563" indent="-182563" defTabSz="720000">
              <a:spcBef>
                <a:spcPct val="20000"/>
              </a:spcBef>
              <a:buSzPct val="100000"/>
            </a:pPr>
            <a:endParaRPr lang="en-US" sz="2400" i="1" dirty="0"/>
          </a:p>
        </p:txBody>
      </p:sp>
      <p:sp>
        <p:nvSpPr>
          <p:cNvPr id="2" name="제목 1"/>
          <p:cNvSpPr>
            <a:spLocks noGrp="1"/>
          </p:cNvSpPr>
          <p:nvPr>
            <p:ph type="title"/>
          </p:nvPr>
        </p:nvSpPr>
        <p:spPr/>
        <p:txBody>
          <a:bodyPr/>
          <a:lstStyle/>
          <a:p>
            <a:r>
              <a:rPr lang="en-AU" altLang="ko-KR" dirty="0"/>
              <a:t>Order Entry Example - Inline</a:t>
            </a:r>
            <a:endParaRPr lang="ko-KR" altLang="en-US" dirty="0"/>
          </a:p>
        </p:txBody>
      </p:sp>
      <p:sp>
        <p:nvSpPr>
          <p:cNvPr id="31" name="모서리가 둥근 직사각형 30"/>
          <p:cNvSpPr/>
          <p:nvPr/>
        </p:nvSpPr>
        <p:spPr>
          <a:xfrm>
            <a:off x="4159011" y="5700089"/>
            <a:ext cx="6295232" cy="913332"/>
          </a:xfrm>
          <a:prstGeom prst="roundRect">
            <a:avLst>
              <a:gd name="adj" fmla="val 6811"/>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2" name="TextBox 31"/>
          <p:cNvSpPr txBox="1"/>
          <p:nvPr/>
        </p:nvSpPr>
        <p:spPr>
          <a:xfrm>
            <a:off x="4360892" y="5748582"/>
            <a:ext cx="5237018" cy="914400"/>
          </a:xfrm>
          <a:prstGeom prst="rect">
            <a:avLst/>
          </a:prstGeom>
        </p:spPr>
        <p:txBody>
          <a:bodyPr wrap="none" lIns="0" tIns="0" rIns="0" bIns="0" rtlCol="0">
            <a:noAutofit/>
          </a:bodyPr>
          <a:lstStyle/>
          <a:p>
            <a:pPr marL="182563" indent="-182563" defTabSz="720000">
              <a:spcBef>
                <a:spcPct val="20000"/>
              </a:spcBef>
              <a:buSzPct val="100000"/>
            </a:pPr>
            <a:r>
              <a:rPr lang="en-AU" altLang="en-US" sz="1400" dirty="0">
                <a:solidFill>
                  <a:srgbClr val="000000"/>
                </a:solidFill>
                <a:ea typeface="맑은 고딕" panose="020B0503020000020004" pitchFamily="50" charset="-127"/>
              </a:rPr>
              <a:t>    Metoclopramide HCI </a:t>
            </a:r>
            <a:r>
              <a:rPr lang="en-AU" altLang="en-US" sz="1400" dirty="0" err="1">
                <a:solidFill>
                  <a:srgbClr val="000000"/>
                </a:solidFill>
                <a:ea typeface="맑은 고딕" panose="020B0503020000020004" pitchFamily="50" charset="-127"/>
              </a:rPr>
              <a:t>Inj</a:t>
            </a:r>
            <a:r>
              <a:rPr lang="en-AU" altLang="en-US" sz="1400" dirty="0">
                <a:solidFill>
                  <a:srgbClr val="000000"/>
                </a:solidFill>
                <a:ea typeface="맑은 고딕" panose="020B0503020000020004" pitchFamily="50" charset="-127"/>
              </a:rPr>
              <a:t> 10</a:t>
            </a:r>
            <a:r>
              <a:rPr lang="en-US" altLang="en-US" sz="1400" dirty="0">
                <a:solidFill>
                  <a:srgbClr val="000000"/>
                </a:solidFill>
                <a:ea typeface="맑은 고딕" panose="020B0503020000020004" pitchFamily="50" charset="-127"/>
              </a:rPr>
              <a:t>MG</a:t>
            </a:r>
            <a:r>
              <a:rPr lang="en-AU" altLang="en-US" sz="1400" dirty="0">
                <a:solidFill>
                  <a:srgbClr val="000000"/>
                </a:solidFill>
                <a:ea typeface="맑은 고딕" panose="020B0503020000020004" pitchFamily="50" charset="-127"/>
              </a:rPr>
              <a:t> </a:t>
            </a:r>
            <a:endParaRPr lang="ko-KR" altLang="en-US" sz="1400" i="1" dirty="0"/>
          </a:p>
        </p:txBody>
      </p:sp>
      <p:sp>
        <p:nvSpPr>
          <p:cNvPr id="33" name="TextBox 32"/>
          <p:cNvSpPr txBox="1"/>
          <p:nvPr/>
        </p:nvSpPr>
        <p:spPr>
          <a:xfrm>
            <a:off x="4344108" y="6004770"/>
            <a:ext cx="6110134" cy="658212"/>
          </a:xfrm>
          <a:prstGeom prst="rect">
            <a:avLst/>
          </a:prstGeom>
        </p:spPr>
        <p:txBody>
          <a:bodyPr wrap="none" lIns="0" tIns="0" rIns="0" bIns="0" rtlCol="0">
            <a:normAutofit/>
          </a:bodyPr>
          <a:lstStyle/>
          <a:p>
            <a:pPr marL="182563" indent="-182563" defTabSz="720000">
              <a:spcBef>
                <a:spcPct val="20000"/>
              </a:spcBef>
              <a:buSzPct val="100000"/>
            </a:pPr>
            <a:r>
              <a:rPr lang="en-US" altLang="ko-KR" sz="1200" b="1" u="sng" dirty="0"/>
              <a:t>Disease Contraindication</a:t>
            </a:r>
          </a:p>
          <a:p>
            <a:pPr marL="182563" indent="-182563" defTabSz="720000">
              <a:spcBef>
                <a:spcPct val="20000"/>
              </a:spcBef>
              <a:buSzPct val="100000"/>
            </a:pPr>
            <a:r>
              <a:rPr lang="en-US" altLang="ko-KR" sz="1200" dirty="0">
                <a:solidFill>
                  <a:schemeClr val="tx1">
                    <a:lumMod val="65000"/>
                    <a:lumOff val="35000"/>
                  </a:schemeClr>
                </a:solidFill>
              </a:rPr>
              <a:t>Administration of Metoclopramide </a:t>
            </a:r>
            <a:r>
              <a:rPr lang="en-US" altLang="ko-KR" sz="1200" dirty="0" err="1">
                <a:solidFill>
                  <a:schemeClr val="tx1">
                    <a:lumMod val="65000"/>
                    <a:lumOff val="35000"/>
                  </a:schemeClr>
                </a:solidFill>
              </a:rPr>
              <a:t>HCl</a:t>
            </a:r>
            <a:r>
              <a:rPr lang="en-US" altLang="ko-KR" sz="1200" dirty="0">
                <a:solidFill>
                  <a:schemeClr val="tx1">
                    <a:lumMod val="65000"/>
                    <a:lumOff val="35000"/>
                  </a:schemeClr>
                </a:solidFill>
              </a:rPr>
              <a:t> </a:t>
            </a:r>
            <a:r>
              <a:rPr lang="en-US" altLang="ko-KR" sz="1200" dirty="0" err="1">
                <a:solidFill>
                  <a:schemeClr val="tx1">
                    <a:lumMod val="65000"/>
                    <a:lumOff val="35000"/>
                  </a:schemeClr>
                </a:solidFill>
              </a:rPr>
              <a:t>Inj</a:t>
            </a:r>
            <a:r>
              <a:rPr lang="en-US" altLang="ko-KR" sz="1200" dirty="0">
                <a:solidFill>
                  <a:schemeClr val="tx1">
                    <a:lumMod val="65000"/>
                    <a:lumOff val="35000"/>
                  </a:schemeClr>
                </a:solidFill>
              </a:rPr>
              <a:t> 10 MG/ML should be used with extreme</a:t>
            </a:r>
          </a:p>
          <a:p>
            <a:pPr marL="182563" indent="-182563" defTabSz="720000">
              <a:spcBef>
                <a:spcPct val="20000"/>
              </a:spcBef>
              <a:buSzPct val="100000"/>
            </a:pPr>
            <a:r>
              <a:rPr lang="en-US" altLang="ko-KR" sz="1200" dirty="0">
                <a:solidFill>
                  <a:schemeClr val="tx1">
                    <a:lumMod val="65000"/>
                    <a:lumOff val="35000"/>
                  </a:schemeClr>
                </a:solidFill>
              </a:rPr>
              <a:t>caution in Parkinson's Disease.</a:t>
            </a:r>
            <a:endParaRPr lang="en-AU" altLang="ko-KR" sz="1200" dirty="0">
              <a:solidFill>
                <a:schemeClr val="tx1">
                  <a:lumMod val="65000"/>
                  <a:lumOff val="35000"/>
                </a:schemeClr>
              </a:solidFill>
              <a:ea typeface="맑은 고딕" panose="020B0503020000020004" pitchFamily="50" charset="-127"/>
              <a:cs typeface="Arial" panose="020B0604020202020204" pitchFamily="34" charset="0"/>
            </a:endParaRPr>
          </a:p>
        </p:txBody>
      </p:sp>
      <p:sp>
        <p:nvSpPr>
          <p:cNvPr id="14" name="모서리가 둥근 직사각형 13"/>
          <p:cNvSpPr/>
          <p:nvPr/>
        </p:nvSpPr>
        <p:spPr>
          <a:xfrm>
            <a:off x="4159011" y="2074324"/>
            <a:ext cx="6295233" cy="1982973"/>
          </a:xfrm>
          <a:prstGeom prst="roundRect">
            <a:avLst>
              <a:gd name="adj" fmla="val 2463"/>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 name="TextBox 14"/>
          <p:cNvSpPr txBox="1"/>
          <p:nvPr/>
        </p:nvSpPr>
        <p:spPr>
          <a:xfrm>
            <a:off x="4360892" y="2117144"/>
            <a:ext cx="5237018" cy="914400"/>
          </a:xfrm>
          <a:prstGeom prst="rect">
            <a:avLst/>
          </a:prstGeom>
        </p:spPr>
        <p:txBody>
          <a:bodyPr wrap="none" lIns="0" tIns="0" rIns="0" bIns="0" rtlCol="0">
            <a:noAutofit/>
          </a:bodyPr>
          <a:lstStyle/>
          <a:p>
            <a:pPr marL="182563" indent="-182563" defTabSz="720000">
              <a:spcBef>
                <a:spcPct val="20000"/>
              </a:spcBef>
              <a:buSzPct val="100000"/>
            </a:pPr>
            <a:r>
              <a:rPr lang="en-US" altLang="en-US" sz="1400" dirty="0">
                <a:solidFill>
                  <a:srgbClr val="000000"/>
                </a:solidFill>
                <a:ea typeface="맑은 고딕" panose="020B0503020000020004" pitchFamily="50" charset="-127"/>
              </a:rPr>
              <a:t>   Digoxin Tab 250MCG</a:t>
            </a:r>
            <a:endParaRPr lang="en-AU" altLang="en-US" sz="1400" dirty="0">
              <a:solidFill>
                <a:srgbClr val="000000"/>
              </a:solidFill>
              <a:ea typeface="맑은 고딕" panose="020B0503020000020004" pitchFamily="50" charset="-127"/>
            </a:endParaRPr>
          </a:p>
          <a:p>
            <a:pPr marL="182563" indent="-182563" defTabSz="720000">
              <a:spcBef>
                <a:spcPct val="20000"/>
              </a:spcBef>
              <a:buSzPct val="100000"/>
            </a:pPr>
            <a:endParaRPr lang="ko-KR" altLang="en-US" sz="1400" i="1" dirty="0"/>
          </a:p>
        </p:txBody>
      </p:sp>
      <p:sp>
        <p:nvSpPr>
          <p:cNvPr id="16" name="TextBox 15"/>
          <p:cNvSpPr txBox="1"/>
          <p:nvPr/>
        </p:nvSpPr>
        <p:spPr>
          <a:xfrm>
            <a:off x="4315256" y="2393597"/>
            <a:ext cx="6110134" cy="1633185"/>
          </a:xfrm>
          <a:prstGeom prst="rect">
            <a:avLst/>
          </a:prstGeom>
        </p:spPr>
        <p:txBody>
          <a:bodyPr wrap="square" lIns="0" tIns="0" rIns="0" bIns="0" rtlCol="0">
            <a:noAutofit/>
          </a:bodyPr>
          <a:lstStyle/>
          <a:p>
            <a:pPr marL="182563" indent="-182563" defTabSz="720000">
              <a:spcBef>
                <a:spcPct val="20000"/>
              </a:spcBef>
              <a:buSzPct val="100000"/>
            </a:pPr>
            <a:r>
              <a:rPr lang="en-US" altLang="ko-KR" sz="1100" b="1" u="sng" dirty="0"/>
              <a:t>Overdosing / Daily Dose</a:t>
            </a:r>
          </a:p>
          <a:p>
            <a:pPr marL="182563" indent="-182563" defTabSz="720000">
              <a:spcBef>
                <a:spcPct val="20000"/>
              </a:spcBef>
              <a:buSzPct val="100000"/>
            </a:pPr>
            <a:r>
              <a:rPr lang="en-US" altLang="ko-KR" sz="1100" dirty="0">
                <a:solidFill>
                  <a:srgbClr val="FF0000"/>
                </a:solidFill>
              </a:rPr>
              <a:t>The single dose of 2 tablets exceeds the maximum single dose of 1.5 tablets.</a:t>
            </a:r>
          </a:p>
          <a:p>
            <a:pPr marL="182563" indent="-182563" defTabSz="720000">
              <a:spcBef>
                <a:spcPct val="20000"/>
              </a:spcBef>
              <a:buSzPct val="100000"/>
            </a:pPr>
            <a:r>
              <a:rPr lang="en-US" altLang="ko-KR" sz="1100" dirty="0">
                <a:solidFill>
                  <a:schemeClr val="tx1">
                    <a:lumMod val="65000"/>
                    <a:lumOff val="35000"/>
                  </a:schemeClr>
                </a:solidFill>
              </a:rPr>
              <a:t>The daily dose of 4 tablets exceeds the usual dose of 0.25 to 1.5 tablets.</a:t>
            </a:r>
          </a:p>
          <a:p>
            <a:pPr marL="182563" indent="-182563" defTabSz="720000">
              <a:spcBef>
                <a:spcPct val="20000"/>
              </a:spcBef>
              <a:buSzPct val="100000"/>
            </a:pPr>
            <a:r>
              <a:rPr lang="en-US" altLang="ko-KR" sz="1100" dirty="0">
                <a:solidFill>
                  <a:schemeClr val="tx1">
                    <a:lumMod val="65000"/>
                    <a:lumOff val="35000"/>
                  </a:schemeClr>
                </a:solidFill>
              </a:rPr>
              <a:t>The frequency of 2 times per day exceeds the usual frequency of 2 times per 3 days to daily. </a:t>
            </a:r>
          </a:p>
          <a:p>
            <a:pPr marL="182563" indent="-182563" defTabSz="720000">
              <a:spcBef>
                <a:spcPct val="20000"/>
              </a:spcBef>
              <a:buSzPct val="100000"/>
            </a:pPr>
            <a:r>
              <a:rPr lang="en-US" altLang="ko-KR" sz="1100" b="1" u="sng" dirty="0"/>
              <a:t>Inferred Disease Screening</a:t>
            </a:r>
          </a:p>
          <a:p>
            <a:pPr defTabSz="720000">
              <a:lnSpc>
                <a:spcPts val="1600"/>
              </a:lnSpc>
              <a:spcBef>
                <a:spcPct val="20000"/>
              </a:spcBef>
              <a:buSzPct val="100000"/>
            </a:pPr>
            <a:r>
              <a:rPr lang="en-US" altLang="ko-KR" sz="1100" dirty="0">
                <a:solidFill>
                  <a:schemeClr val="tx1">
                    <a:lumMod val="65000"/>
                    <a:lumOff val="35000"/>
                  </a:schemeClr>
                </a:solidFill>
              </a:rPr>
              <a:t>Administration of </a:t>
            </a:r>
            <a:r>
              <a:rPr lang="en-US" altLang="ko-KR" sz="1100" dirty="0" err="1">
                <a:solidFill>
                  <a:schemeClr val="tx1">
                    <a:lumMod val="65000"/>
                    <a:lumOff val="35000"/>
                  </a:schemeClr>
                </a:solidFill>
              </a:rPr>
              <a:t>Droperidol</a:t>
            </a:r>
            <a:r>
              <a:rPr lang="en-US" altLang="ko-KR" sz="1100" dirty="0">
                <a:solidFill>
                  <a:schemeClr val="tx1">
                    <a:lumMod val="65000"/>
                    <a:lumOff val="35000"/>
                  </a:schemeClr>
                </a:solidFill>
              </a:rPr>
              <a:t> </a:t>
            </a:r>
            <a:r>
              <a:rPr lang="en-US" altLang="ko-KR" sz="1100" dirty="0" err="1">
                <a:solidFill>
                  <a:schemeClr val="tx1">
                    <a:lumMod val="65000"/>
                    <a:lumOff val="35000"/>
                  </a:schemeClr>
                </a:solidFill>
              </a:rPr>
              <a:t>Inj</a:t>
            </a:r>
            <a:r>
              <a:rPr lang="en-US" altLang="ko-KR" sz="1100" dirty="0">
                <a:solidFill>
                  <a:schemeClr val="tx1">
                    <a:lumMod val="65000"/>
                    <a:lumOff val="35000"/>
                  </a:schemeClr>
                </a:solidFill>
              </a:rPr>
              <a:t> 2.5mg/ml should be used with extreme caution in Cardiac Disease. Since Congestive Heart Failure is related to Cardiac Disease, the same precaution may apply.</a:t>
            </a:r>
            <a:endParaRPr lang="en-US" altLang="ko-KR" sz="1100" dirty="0">
              <a:solidFill>
                <a:schemeClr val="tx1">
                  <a:lumMod val="65000"/>
                  <a:lumOff val="35000"/>
                </a:schemeClr>
              </a:solidFill>
              <a:ea typeface="맑은 고딕" panose="020B0503020000020004" pitchFamily="50" charset="-127"/>
              <a:cs typeface="Arial" panose="020B0604020202020204" pitchFamily="34" charset="0"/>
            </a:endParaRPr>
          </a:p>
        </p:txBody>
      </p:sp>
      <p:sp>
        <p:nvSpPr>
          <p:cNvPr id="13" name="직사각형 12"/>
          <p:cNvSpPr/>
          <p:nvPr/>
        </p:nvSpPr>
        <p:spPr>
          <a:xfrm>
            <a:off x="7464173" y="2126333"/>
            <a:ext cx="614287" cy="31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a:solidFill>
                  <a:srgbClr val="FF0000"/>
                </a:solidFill>
              </a:rPr>
              <a:t>2 Tab</a:t>
            </a:r>
            <a:endParaRPr lang="ko-KR" altLang="en-US" sz="1100" b="1" dirty="0">
              <a:solidFill>
                <a:srgbClr val="FF0000"/>
              </a:solidFill>
            </a:endParaRPr>
          </a:p>
        </p:txBody>
      </p:sp>
      <p:sp>
        <p:nvSpPr>
          <p:cNvPr id="20" name="직사각형 19"/>
          <p:cNvSpPr/>
          <p:nvPr/>
        </p:nvSpPr>
        <p:spPr>
          <a:xfrm>
            <a:off x="8130670" y="2121094"/>
            <a:ext cx="780103" cy="31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a:solidFill>
                  <a:srgbClr val="F1850F"/>
                </a:solidFill>
              </a:rPr>
              <a:t>2 Time</a:t>
            </a:r>
            <a:endParaRPr lang="ko-KR" altLang="en-US" sz="1100" b="1">
              <a:solidFill>
                <a:srgbClr val="F1850F"/>
              </a:solidFill>
            </a:endParaRPr>
          </a:p>
        </p:txBody>
      </p:sp>
      <p:sp>
        <p:nvSpPr>
          <p:cNvPr id="21" name="직사각형 20"/>
          <p:cNvSpPr/>
          <p:nvPr/>
        </p:nvSpPr>
        <p:spPr>
          <a:xfrm>
            <a:off x="8951296" y="2121095"/>
            <a:ext cx="661494" cy="31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1 Day</a:t>
            </a:r>
            <a:endParaRPr lang="ko-KR" altLang="en-US" sz="1100">
              <a:solidFill>
                <a:schemeClr val="tx1"/>
              </a:solidFill>
            </a:endParaRPr>
          </a:p>
        </p:txBody>
      </p:sp>
      <p:pic>
        <p:nvPicPr>
          <p:cNvPr id="17" name="그림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7532" y="2118096"/>
            <a:ext cx="308372" cy="306000"/>
          </a:xfrm>
          <a:prstGeom prst="rect">
            <a:avLst/>
          </a:prstGeom>
        </p:spPr>
      </p:pic>
      <p:pic>
        <p:nvPicPr>
          <p:cNvPr id="29" name="그림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1437" y="5736942"/>
            <a:ext cx="308372" cy="306000"/>
          </a:xfrm>
          <a:prstGeom prst="rect">
            <a:avLst/>
          </a:prstGeom>
        </p:spPr>
      </p:pic>
      <p:sp>
        <p:nvSpPr>
          <p:cNvPr id="38" name="타원 37"/>
          <p:cNvSpPr/>
          <p:nvPr/>
        </p:nvSpPr>
        <p:spPr>
          <a:xfrm>
            <a:off x="4344110" y="5794279"/>
            <a:ext cx="132740" cy="13274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그림 7"/>
          <p:cNvPicPr>
            <a:picLocks noChangeAspect="1"/>
          </p:cNvPicPr>
          <p:nvPr/>
        </p:nvPicPr>
        <p:blipFill rotWithShape="1">
          <a:blip r:embed="rId5" cstate="print">
            <a:extLst>
              <a:ext uri="{28A0092B-C50C-407E-A947-70E740481C1C}">
                <a14:useLocalDpi xmlns:a14="http://schemas.microsoft.com/office/drawing/2010/main" val="0"/>
              </a:ext>
            </a:extLst>
          </a:blip>
          <a:srcRect b="49351"/>
          <a:stretch/>
        </p:blipFill>
        <p:spPr>
          <a:xfrm>
            <a:off x="7584172" y="1156554"/>
            <a:ext cx="1121990" cy="474451"/>
          </a:xfrm>
          <a:prstGeom prst="rect">
            <a:avLst/>
          </a:prstGeom>
        </p:spPr>
      </p:pic>
      <p:sp>
        <p:nvSpPr>
          <p:cNvPr id="42" name="모서리가 둥근 직사각형 41"/>
          <p:cNvSpPr/>
          <p:nvPr/>
        </p:nvSpPr>
        <p:spPr>
          <a:xfrm>
            <a:off x="4159012" y="4706347"/>
            <a:ext cx="6295231" cy="873224"/>
          </a:xfrm>
          <a:prstGeom prst="roundRect">
            <a:avLst>
              <a:gd name="adj" fmla="val 6901"/>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3" name="TextBox 42"/>
          <p:cNvSpPr txBox="1"/>
          <p:nvPr/>
        </p:nvSpPr>
        <p:spPr>
          <a:xfrm>
            <a:off x="4344109" y="4703954"/>
            <a:ext cx="5237018" cy="305139"/>
          </a:xfrm>
          <a:prstGeom prst="rect">
            <a:avLst/>
          </a:prstGeom>
        </p:spPr>
        <p:txBody>
          <a:bodyPr wrap="none" lIns="0" tIns="0" rIns="0" bIns="0" rtlCol="0">
            <a:noAutofit/>
          </a:bodyPr>
          <a:lstStyle/>
          <a:p>
            <a:pPr marL="182563" indent="-182563" defTabSz="720000">
              <a:spcBef>
                <a:spcPct val="20000"/>
              </a:spcBef>
              <a:buSzPct val="100000"/>
            </a:pPr>
            <a:r>
              <a:rPr lang="en-AU" altLang="en-US" sz="1400" dirty="0">
                <a:solidFill>
                  <a:srgbClr val="000000"/>
                </a:solidFill>
                <a:ea typeface="맑은 고딕" panose="020B0503020000020004" pitchFamily="50" charset="-127"/>
              </a:rPr>
              <a:t>    Alprazolam Tab 0.5mg  </a:t>
            </a:r>
          </a:p>
          <a:p>
            <a:pPr marL="182563" indent="-182563" defTabSz="720000">
              <a:spcBef>
                <a:spcPct val="20000"/>
              </a:spcBef>
              <a:buSzPct val="100000"/>
            </a:pPr>
            <a:endParaRPr lang="ko-KR" altLang="en-US" sz="1400" i="1" dirty="0"/>
          </a:p>
        </p:txBody>
      </p:sp>
      <p:pic>
        <p:nvPicPr>
          <p:cNvPr id="44" name="그림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6143" y="4733721"/>
            <a:ext cx="308372" cy="306000"/>
          </a:xfrm>
          <a:prstGeom prst="rect">
            <a:avLst/>
          </a:prstGeom>
        </p:spPr>
      </p:pic>
      <p:sp>
        <p:nvSpPr>
          <p:cNvPr id="46" name="타원 45"/>
          <p:cNvSpPr/>
          <p:nvPr/>
        </p:nvSpPr>
        <p:spPr>
          <a:xfrm>
            <a:off x="4328713" y="4751753"/>
            <a:ext cx="132945" cy="13294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2" name="그림 11"/>
          <p:cNvPicPr>
            <a:picLocks noChangeAspect="1"/>
          </p:cNvPicPr>
          <p:nvPr/>
        </p:nvPicPr>
        <p:blipFill rotWithShape="1">
          <a:blip r:embed="rId6">
            <a:extLst>
              <a:ext uri="{28A0092B-C50C-407E-A947-70E740481C1C}">
                <a14:useLocalDpi xmlns:a14="http://schemas.microsoft.com/office/drawing/2010/main" val="0"/>
              </a:ext>
            </a:extLst>
          </a:blip>
          <a:srcRect t="37345" b="27353"/>
          <a:stretch/>
        </p:blipFill>
        <p:spPr>
          <a:xfrm>
            <a:off x="4224057" y="1255031"/>
            <a:ext cx="3429754" cy="720358"/>
          </a:xfrm>
          <a:prstGeom prst="rect">
            <a:avLst/>
          </a:prstGeom>
        </p:spPr>
      </p:pic>
      <p:sp>
        <p:nvSpPr>
          <p:cNvPr id="7" name="직사각형 6"/>
          <p:cNvSpPr/>
          <p:nvPr/>
        </p:nvSpPr>
        <p:spPr>
          <a:xfrm>
            <a:off x="4316379" y="1501112"/>
            <a:ext cx="2920033" cy="448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200" dirty="0" err="1">
                <a:solidFill>
                  <a:srgbClr val="595959"/>
                </a:solidFill>
              </a:rPr>
              <a:t>Droperidol</a:t>
            </a:r>
            <a:r>
              <a:rPr lang="en-US" altLang="ko-KR" sz="1200" dirty="0">
                <a:solidFill>
                  <a:srgbClr val="595959"/>
                </a:solidFill>
              </a:rPr>
              <a:t> </a:t>
            </a:r>
            <a:r>
              <a:rPr lang="en-US" altLang="ko-KR" sz="1200" dirty="0" err="1">
                <a:solidFill>
                  <a:srgbClr val="595959"/>
                </a:solidFill>
              </a:rPr>
              <a:t>Inj</a:t>
            </a:r>
            <a:r>
              <a:rPr lang="en-US" altLang="ko-KR" sz="1200" dirty="0">
                <a:solidFill>
                  <a:srgbClr val="595959"/>
                </a:solidFill>
              </a:rPr>
              <a:t> 2.5mg/ml</a:t>
            </a:r>
          </a:p>
          <a:p>
            <a:r>
              <a:rPr lang="en-US" altLang="ko-KR" sz="1200" dirty="0" err="1">
                <a:solidFill>
                  <a:srgbClr val="595959"/>
                </a:solidFill>
              </a:rPr>
              <a:t>Droperidol</a:t>
            </a:r>
            <a:r>
              <a:rPr lang="en-US" altLang="ko-KR" sz="1200" dirty="0">
                <a:solidFill>
                  <a:srgbClr val="595959"/>
                </a:solidFill>
              </a:rPr>
              <a:t> Tab 10mg</a:t>
            </a:r>
            <a:endParaRPr lang="ko-KR" altLang="en-US" sz="1200" dirty="0">
              <a:solidFill>
                <a:srgbClr val="595959"/>
              </a:solidFill>
            </a:endParaRPr>
          </a:p>
        </p:txBody>
      </p:sp>
      <p:sp>
        <p:nvSpPr>
          <p:cNvPr id="18" name="TextBox 17"/>
          <p:cNvSpPr txBox="1"/>
          <p:nvPr/>
        </p:nvSpPr>
        <p:spPr>
          <a:xfrm>
            <a:off x="4330498" y="1303110"/>
            <a:ext cx="2643248" cy="178421"/>
          </a:xfrm>
          <a:prstGeom prst="rect">
            <a:avLst/>
          </a:prstGeom>
        </p:spPr>
        <p:txBody>
          <a:bodyPr wrap="square" lIns="0" tIns="0" rIns="0" bIns="0" rtlCol="0">
            <a:noAutofit/>
          </a:bodyPr>
          <a:lstStyle/>
          <a:p>
            <a:pPr marL="182563" indent="-182563" defTabSz="720000">
              <a:spcBef>
                <a:spcPct val="20000"/>
              </a:spcBef>
              <a:buSzPct val="100000"/>
            </a:pPr>
            <a:r>
              <a:rPr lang="en-US" altLang="ko-KR" sz="1200" i="1" dirty="0" err="1"/>
              <a:t>Droper</a:t>
            </a:r>
            <a:endParaRPr lang="ko-KR" altLang="en-US" sz="1200" i="1" dirty="0"/>
          </a:p>
        </p:txBody>
      </p:sp>
      <p:sp>
        <p:nvSpPr>
          <p:cNvPr id="47" name="타원 46"/>
          <p:cNvSpPr/>
          <p:nvPr/>
        </p:nvSpPr>
        <p:spPr>
          <a:xfrm>
            <a:off x="4288855" y="1590191"/>
            <a:ext cx="88590" cy="8859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타원 47"/>
          <p:cNvSpPr/>
          <p:nvPr/>
        </p:nvSpPr>
        <p:spPr>
          <a:xfrm>
            <a:off x="4291895" y="1777700"/>
            <a:ext cx="89200" cy="89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TextBox 48"/>
          <p:cNvSpPr txBox="1"/>
          <p:nvPr/>
        </p:nvSpPr>
        <p:spPr>
          <a:xfrm>
            <a:off x="4316378" y="4964803"/>
            <a:ext cx="6137865" cy="677178"/>
          </a:xfrm>
          <a:prstGeom prst="rect">
            <a:avLst/>
          </a:prstGeom>
        </p:spPr>
        <p:txBody>
          <a:bodyPr wrap="none" lIns="0" tIns="0" rIns="0" bIns="0" rtlCol="0">
            <a:normAutofit/>
          </a:bodyPr>
          <a:lstStyle/>
          <a:p>
            <a:pPr marL="182563" indent="-182563" defTabSz="720000">
              <a:spcBef>
                <a:spcPct val="20000"/>
              </a:spcBef>
              <a:buSzPct val="100000"/>
            </a:pPr>
            <a:r>
              <a:rPr lang="en-US" altLang="ko-KR" sz="1200" b="1" u="sng" dirty="0"/>
              <a:t>Gender Contraindication</a:t>
            </a:r>
            <a:r>
              <a:rPr lang="en-US" altLang="ko-KR" sz="1200" b="1" dirty="0"/>
              <a:t> </a:t>
            </a:r>
          </a:p>
          <a:p>
            <a:pPr marL="182563" indent="-182563" defTabSz="720000">
              <a:spcBef>
                <a:spcPct val="20000"/>
              </a:spcBef>
              <a:buSzPct val="100000"/>
            </a:pPr>
            <a:r>
              <a:rPr lang="en-US" altLang="ko-KR" sz="1200" dirty="0">
                <a:solidFill>
                  <a:srgbClr val="595959"/>
                </a:solidFill>
              </a:rPr>
              <a:t>Administration of Alprazolam Tab 0.5 MG should be used with extreme caution </a:t>
            </a:r>
          </a:p>
          <a:p>
            <a:pPr marL="182563" indent="-182563" defTabSz="720000">
              <a:spcBef>
                <a:spcPct val="20000"/>
              </a:spcBef>
              <a:buSzPct val="100000"/>
            </a:pPr>
            <a:r>
              <a:rPr lang="en-US" altLang="ko-KR" sz="1200" dirty="0">
                <a:solidFill>
                  <a:srgbClr val="595959"/>
                </a:solidFill>
              </a:rPr>
              <a:t>in Child-Bearing Aged Female</a:t>
            </a:r>
            <a:endParaRPr lang="ko-KR" altLang="en-US" sz="1200" dirty="0">
              <a:solidFill>
                <a:srgbClr val="595959"/>
              </a:solidFill>
            </a:endParaRPr>
          </a:p>
        </p:txBody>
      </p:sp>
      <p:sp>
        <p:nvSpPr>
          <p:cNvPr id="50" name="직사각형 49"/>
          <p:cNvSpPr/>
          <p:nvPr/>
        </p:nvSpPr>
        <p:spPr>
          <a:xfrm>
            <a:off x="7461164" y="4736318"/>
            <a:ext cx="614287" cy="31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1 Mg</a:t>
            </a:r>
            <a:endParaRPr lang="ko-KR" altLang="en-US" sz="1100">
              <a:solidFill>
                <a:schemeClr val="tx1"/>
              </a:solidFill>
            </a:endParaRPr>
          </a:p>
        </p:txBody>
      </p:sp>
      <p:sp>
        <p:nvSpPr>
          <p:cNvPr id="51" name="직사각형 50"/>
          <p:cNvSpPr/>
          <p:nvPr/>
        </p:nvSpPr>
        <p:spPr>
          <a:xfrm>
            <a:off x="8124461" y="4743039"/>
            <a:ext cx="781200" cy="31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3 Time</a:t>
            </a:r>
            <a:endParaRPr lang="ko-KR" altLang="en-US" sz="1100">
              <a:solidFill>
                <a:schemeClr val="tx1"/>
              </a:solidFill>
            </a:endParaRPr>
          </a:p>
        </p:txBody>
      </p:sp>
      <p:sp>
        <p:nvSpPr>
          <p:cNvPr id="52" name="직사각형 51"/>
          <p:cNvSpPr/>
          <p:nvPr/>
        </p:nvSpPr>
        <p:spPr>
          <a:xfrm>
            <a:off x="8962688" y="4738824"/>
            <a:ext cx="661494" cy="31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1 Day</a:t>
            </a:r>
            <a:endParaRPr lang="ko-KR" altLang="en-US" sz="1100">
              <a:solidFill>
                <a:schemeClr val="tx1"/>
              </a:solidFill>
            </a:endParaRPr>
          </a:p>
        </p:txBody>
      </p:sp>
      <p:sp>
        <p:nvSpPr>
          <p:cNvPr id="53" name="직사각형 52"/>
          <p:cNvSpPr/>
          <p:nvPr/>
        </p:nvSpPr>
        <p:spPr>
          <a:xfrm>
            <a:off x="7454905" y="5723283"/>
            <a:ext cx="614287" cy="31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10 mg</a:t>
            </a:r>
            <a:endParaRPr lang="ko-KR" altLang="en-US" sz="1100">
              <a:solidFill>
                <a:schemeClr val="tx1"/>
              </a:solidFill>
            </a:endParaRPr>
          </a:p>
        </p:txBody>
      </p:sp>
      <p:sp>
        <p:nvSpPr>
          <p:cNvPr id="54" name="직사각형 53"/>
          <p:cNvSpPr/>
          <p:nvPr/>
        </p:nvSpPr>
        <p:spPr>
          <a:xfrm>
            <a:off x="8130120" y="5728599"/>
            <a:ext cx="781200" cy="31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1 Time</a:t>
            </a:r>
            <a:endParaRPr lang="ko-KR" altLang="en-US" sz="1100">
              <a:solidFill>
                <a:schemeClr val="tx1"/>
              </a:solidFill>
            </a:endParaRPr>
          </a:p>
        </p:txBody>
      </p:sp>
      <p:sp>
        <p:nvSpPr>
          <p:cNvPr id="55" name="직사각형 54"/>
          <p:cNvSpPr/>
          <p:nvPr/>
        </p:nvSpPr>
        <p:spPr>
          <a:xfrm>
            <a:off x="8951296" y="5724120"/>
            <a:ext cx="661494" cy="31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1 Day</a:t>
            </a:r>
            <a:endParaRPr lang="ko-KR" altLang="en-US" sz="1100">
              <a:solidFill>
                <a:schemeClr val="tx1"/>
              </a:solidFill>
            </a:endParaRPr>
          </a:p>
        </p:txBody>
      </p:sp>
      <p:sp>
        <p:nvSpPr>
          <p:cNvPr id="56" name="모서리가 둥근 직사각형 55"/>
          <p:cNvSpPr/>
          <p:nvPr/>
        </p:nvSpPr>
        <p:spPr>
          <a:xfrm>
            <a:off x="4159011" y="4169382"/>
            <a:ext cx="6295233" cy="384627"/>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7" name="TextBox 56"/>
          <p:cNvSpPr txBox="1"/>
          <p:nvPr/>
        </p:nvSpPr>
        <p:spPr>
          <a:xfrm>
            <a:off x="4361954" y="4238238"/>
            <a:ext cx="5237018" cy="305139"/>
          </a:xfrm>
          <a:prstGeom prst="rect">
            <a:avLst/>
          </a:prstGeom>
        </p:spPr>
        <p:txBody>
          <a:bodyPr wrap="none" lIns="0" tIns="0" rIns="0" bIns="0" rtlCol="0">
            <a:noAutofit/>
          </a:bodyPr>
          <a:lstStyle/>
          <a:p>
            <a:pPr marL="182563" indent="-182563" defTabSz="720000">
              <a:spcBef>
                <a:spcPct val="20000"/>
              </a:spcBef>
              <a:buSzPct val="100000"/>
            </a:pPr>
            <a:r>
              <a:rPr lang="en-AU" altLang="en-US" sz="1400" dirty="0">
                <a:solidFill>
                  <a:srgbClr val="000000"/>
                </a:solidFill>
                <a:ea typeface="맑은 고딕" panose="020B0503020000020004" pitchFamily="50" charset="-127"/>
              </a:rPr>
              <a:t>    Acetaminophen Oral Tab 650mg  </a:t>
            </a:r>
          </a:p>
          <a:p>
            <a:pPr marL="182563" indent="-182563" defTabSz="720000">
              <a:spcBef>
                <a:spcPct val="20000"/>
              </a:spcBef>
              <a:buSzPct val="100000"/>
            </a:pPr>
            <a:endParaRPr lang="ko-KR" altLang="en-US" sz="1400" i="1" dirty="0"/>
          </a:p>
        </p:txBody>
      </p:sp>
      <p:pic>
        <p:nvPicPr>
          <p:cNvPr id="58" name="그림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3988" y="4196755"/>
            <a:ext cx="308372" cy="306000"/>
          </a:xfrm>
          <a:prstGeom prst="rect">
            <a:avLst/>
          </a:prstGeom>
        </p:spPr>
      </p:pic>
      <p:sp>
        <p:nvSpPr>
          <p:cNvPr id="60" name="타원 59"/>
          <p:cNvSpPr/>
          <p:nvPr/>
        </p:nvSpPr>
        <p:spPr>
          <a:xfrm>
            <a:off x="4346557" y="4271822"/>
            <a:ext cx="139092" cy="139092"/>
          </a:xfrm>
          <a:prstGeom prst="ellipse">
            <a:avLst/>
          </a:prstGeom>
          <a:solidFill>
            <a:srgbClr val="4D7C26"/>
          </a:solidFill>
          <a:ln>
            <a:solidFill>
              <a:srgbClr val="4D7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직사각형 61"/>
          <p:cNvSpPr/>
          <p:nvPr/>
        </p:nvSpPr>
        <p:spPr>
          <a:xfrm>
            <a:off x="7479009" y="4199352"/>
            <a:ext cx="614287" cy="31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400 Mg</a:t>
            </a:r>
            <a:endParaRPr lang="ko-KR" altLang="en-US" sz="1100">
              <a:solidFill>
                <a:schemeClr val="tx1"/>
              </a:solidFill>
            </a:endParaRPr>
          </a:p>
        </p:txBody>
      </p:sp>
      <p:sp>
        <p:nvSpPr>
          <p:cNvPr id="63" name="직사각형 62"/>
          <p:cNvSpPr/>
          <p:nvPr/>
        </p:nvSpPr>
        <p:spPr>
          <a:xfrm>
            <a:off x="8142306" y="4206073"/>
            <a:ext cx="781200" cy="31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1 Time</a:t>
            </a:r>
            <a:endParaRPr lang="ko-KR" altLang="en-US" sz="1100">
              <a:solidFill>
                <a:schemeClr val="tx1"/>
              </a:solidFill>
            </a:endParaRPr>
          </a:p>
        </p:txBody>
      </p:sp>
      <p:sp>
        <p:nvSpPr>
          <p:cNvPr id="64" name="직사각형 63"/>
          <p:cNvSpPr/>
          <p:nvPr/>
        </p:nvSpPr>
        <p:spPr>
          <a:xfrm>
            <a:off x="8980533" y="4201858"/>
            <a:ext cx="661494" cy="31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1 Day</a:t>
            </a:r>
            <a:endParaRPr lang="ko-KR" altLang="en-US" sz="1100">
              <a:solidFill>
                <a:schemeClr val="tx1"/>
              </a:solidFill>
            </a:endParaRPr>
          </a:p>
        </p:txBody>
      </p:sp>
      <p:sp>
        <p:nvSpPr>
          <p:cNvPr id="6" name="직사각형 5"/>
          <p:cNvSpPr/>
          <p:nvPr/>
        </p:nvSpPr>
        <p:spPr>
          <a:xfrm>
            <a:off x="4219279" y="1481530"/>
            <a:ext cx="3434532" cy="259233"/>
          </a:xfrm>
          <a:prstGeom prst="rect">
            <a:avLst/>
          </a:prstGeom>
          <a:solidFill>
            <a:srgbClr val="0768A9">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FF0000"/>
              </a:solidFill>
            </a:endParaRPr>
          </a:p>
        </p:txBody>
      </p:sp>
      <p:sp>
        <p:nvSpPr>
          <p:cNvPr id="73" name="타원 38"/>
          <p:cNvSpPr/>
          <p:nvPr/>
        </p:nvSpPr>
        <p:spPr>
          <a:xfrm>
            <a:off x="4331887" y="2167193"/>
            <a:ext cx="128332" cy="1283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63972" y="2122760"/>
            <a:ext cx="319908" cy="319908"/>
          </a:xfrm>
          <a:prstGeom prst="rect">
            <a:avLst/>
          </a:prstGeom>
        </p:spPr>
      </p:pic>
      <p:pic>
        <p:nvPicPr>
          <p:cNvPr id="74" name="Picture 7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94508" y="4204340"/>
            <a:ext cx="319908" cy="319908"/>
          </a:xfrm>
          <a:prstGeom prst="rect">
            <a:avLst/>
          </a:prstGeom>
        </p:spPr>
      </p:pic>
      <p:pic>
        <p:nvPicPr>
          <p:cNvPr id="75" name="Picture 7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94508" y="4736331"/>
            <a:ext cx="319908" cy="319908"/>
          </a:xfrm>
          <a:prstGeom prst="rect">
            <a:avLst/>
          </a:prstGeom>
        </p:spPr>
      </p:pic>
      <p:pic>
        <p:nvPicPr>
          <p:cNvPr id="76" name="Picture 7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95118" y="5738215"/>
            <a:ext cx="319908" cy="319908"/>
          </a:xfrm>
          <a:prstGeom prst="rect">
            <a:avLst/>
          </a:prstGeom>
        </p:spPr>
      </p:pic>
      <p:pic>
        <p:nvPicPr>
          <p:cNvPr id="65" name="그림 64"/>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57868" t="15822" r="2187" b="13672"/>
          <a:stretch/>
        </p:blipFill>
        <p:spPr>
          <a:xfrm rot="20634551">
            <a:off x="7107466" y="3539894"/>
            <a:ext cx="783772" cy="973776"/>
          </a:xfrm>
          <a:prstGeom prst="rect">
            <a:avLst/>
          </a:prstGeom>
        </p:spPr>
      </p:pic>
      <p:pic>
        <p:nvPicPr>
          <p:cNvPr id="61" name="그림 60"/>
          <p:cNvPicPr>
            <a:picLocks noChangeAspect="1"/>
          </p:cNvPicPr>
          <p:nvPr/>
        </p:nvPicPr>
        <p:blipFill rotWithShape="1">
          <a:blip r:embed="rId9"/>
          <a:srcRect l="14770" t="21778" r="55807" b="17353"/>
          <a:stretch/>
        </p:blipFill>
        <p:spPr>
          <a:xfrm>
            <a:off x="2849232" y="1740764"/>
            <a:ext cx="5887172" cy="3918031"/>
          </a:xfrm>
          <a:prstGeom prst="rect">
            <a:avLst/>
          </a:prstGeom>
          <a:solidFill>
            <a:srgbClr val="FFFFFF">
              <a:shade val="85000"/>
            </a:srgbClr>
          </a:solidFill>
          <a:ln w="127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66232" y="2555268"/>
            <a:ext cx="4783504" cy="3778609"/>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55764" y="2804813"/>
            <a:ext cx="4843209" cy="2443938"/>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90984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hidden"/>
                                      </p:to>
                                    </p:set>
                                  </p:childTnLst>
                                </p:cTn>
                              </p:par>
                              <p:par>
                                <p:cTn id="17" presetID="42" presetClass="path" presetSubtype="0" accel="50000" decel="50000" fill="hold" nodeType="withEffect">
                                  <p:stCondLst>
                                    <p:cond delay="0"/>
                                  </p:stCondLst>
                                  <p:childTnLst>
                                    <p:animMotion origin="layout" path="M -2.22222E-6 3.44668E-7 L 0.27952 -0.18112 " pathEditMode="relative" rAng="0" ptsTypes="AA">
                                      <p:cBhvr>
                                        <p:cTn id="18" dur="1000" fill="hold"/>
                                        <p:tgtEl>
                                          <p:spTgt spid="65"/>
                                        </p:tgtEl>
                                        <p:attrNameLst>
                                          <p:attrName>ppt_x</p:attrName>
                                          <p:attrName>ppt_y</p:attrName>
                                        </p:attrNameLst>
                                      </p:cBhvr>
                                      <p:rCtr x="13976" y="-9068"/>
                                    </p:animMotion>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61"/>
                                        </p:tgtEl>
                                      </p:cBhvr>
                                    </p:animEffect>
                                    <p:set>
                                      <p:cBhvr>
                                        <p:cTn id="27" dur="1" fill="hold">
                                          <p:stCondLst>
                                            <p:cond delay="499"/>
                                          </p:stCondLst>
                                        </p:cTn>
                                        <p:tgtEl>
                                          <p:spTgt spid="61"/>
                                        </p:tgtEl>
                                        <p:attrNameLst>
                                          <p:attrName>style.visibility</p:attrName>
                                        </p:attrNameLst>
                                      </p:cBhvr>
                                      <p:to>
                                        <p:strVal val="hidden"/>
                                      </p:to>
                                    </p:set>
                                  </p:childTnLst>
                                </p:cTn>
                              </p:par>
                              <p:par>
                                <p:cTn id="28" presetID="63" presetClass="path" presetSubtype="0" accel="50000" decel="50000" fill="hold" nodeType="withEffect">
                                  <p:stCondLst>
                                    <p:cond delay="0"/>
                                  </p:stCondLst>
                                  <p:childTnLst>
                                    <p:animMotion origin="layout" path="M 0.27951 -0.18112 L 0.32847 -0.17881 " pathEditMode="relative" rAng="0" ptsTypes="AA">
                                      <p:cBhvr>
                                        <p:cTn id="29" dur="1000" fill="hold"/>
                                        <p:tgtEl>
                                          <p:spTgt spid="65"/>
                                        </p:tgtEl>
                                        <p:attrNameLst>
                                          <p:attrName>ppt_x</p:attrName>
                                          <p:attrName>ppt_y</p:attrName>
                                        </p:attrNameLst>
                                      </p:cBhvr>
                                      <p:rCtr x="2448" y="116"/>
                                    </p:animMotion>
                                  </p:childTnLst>
                                </p:cTn>
                              </p:par>
                            </p:childTnLst>
                          </p:cTn>
                        </p:par>
                        <p:par>
                          <p:cTn id="30" fill="hold">
                            <p:stCondLst>
                              <p:cond delay="1000"/>
                            </p:stCondLst>
                            <p:childTnLst>
                              <p:par>
                                <p:cTn id="31" presetID="1"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Order Entry Example - Icons</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2814"/>
          <a:stretch/>
        </p:blipFill>
        <p:spPr bwMode="auto">
          <a:xfrm>
            <a:off x="2931757" y="3103056"/>
            <a:ext cx="6460103" cy="11600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Imagen 2"/>
          <p:cNvPicPr>
            <a:picLocks noChangeAspect="1"/>
          </p:cNvPicPr>
          <p:nvPr/>
        </p:nvPicPr>
        <p:blipFill>
          <a:blip r:embed="rId4"/>
          <a:stretch>
            <a:fillRect/>
          </a:stretch>
        </p:blipFill>
        <p:spPr>
          <a:xfrm>
            <a:off x="2931756" y="4733918"/>
            <a:ext cx="6460103" cy="1350848"/>
          </a:xfrm>
          <a:prstGeom prst="rect">
            <a:avLst/>
          </a:prstGeom>
          <a:ln>
            <a:solidFill>
              <a:schemeClr val="accent1"/>
            </a:solidFill>
          </a:ln>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1756" y="1378822"/>
            <a:ext cx="647700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그림 68"/>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7868" t="15822" r="2187" b="13672"/>
          <a:stretch/>
        </p:blipFill>
        <p:spPr>
          <a:xfrm rot="20634551">
            <a:off x="4437956" y="2341717"/>
            <a:ext cx="459716" cy="571161"/>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1447" y="2627297"/>
            <a:ext cx="4955419" cy="215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n 2"/>
          <p:cNvPicPr>
            <a:picLocks noChangeAspect="1"/>
          </p:cNvPicPr>
          <p:nvPr/>
        </p:nvPicPr>
        <p:blipFill>
          <a:blip r:embed="rId8"/>
          <a:stretch>
            <a:fillRect/>
          </a:stretch>
        </p:blipFill>
        <p:spPr>
          <a:xfrm>
            <a:off x="3287658" y="1616193"/>
            <a:ext cx="5748297" cy="4325121"/>
          </a:xfrm>
          <a:prstGeom prst="rect">
            <a:avLst/>
          </a:prstGeom>
        </p:spPr>
      </p:pic>
    </p:spTree>
    <p:extLst>
      <p:ext uri="{BB962C8B-B14F-4D97-AF65-F5344CB8AC3E}">
        <p14:creationId xmlns:p14="http://schemas.microsoft.com/office/powerpoint/2010/main" val="6297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02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Pharmacy Review Example</a:t>
            </a:r>
            <a:endParaRPr lang="ko-KR" altLang="en-US" dirty="0"/>
          </a:p>
        </p:txBody>
      </p:sp>
      <p:sp>
        <p:nvSpPr>
          <p:cNvPr id="4" name="모서리가 둥근 직사각형 3"/>
          <p:cNvSpPr/>
          <p:nvPr/>
        </p:nvSpPr>
        <p:spPr>
          <a:xfrm>
            <a:off x="1860685" y="1460667"/>
            <a:ext cx="8473806" cy="4655127"/>
          </a:xfrm>
          <a:prstGeom prst="roundRect">
            <a:avLst>
              <a:gd name="adj" fmla="val 10034"/>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직사각형 5"/>
          <p:cNvSpPr/>
          <p:nvPr/>
        </p:nvSpPr>
        <p:spPr>
          <a:xfrm>
            <a:off x="1992313" y="2761015"/>
            <a:ext cx="8210550" cy="629392"/>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 name="직사각형 6"/>
          <p:cNvSpPr/>
          <p:nvPr/>
        </p:nvSpPr>
        <p:spPr>
          <a:xfrm>
            <a:off x="1990725" y="3513326"/>
            <a:ext cx="8210550" cy="629392"/>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p:cNvSpPr/>
          <p:nvPr/>
        </p:nvSpPr>
        <p:spPr>
          <a:xfrm>
            <a:off x="1990725" y="4279286"/>
            <a:ext cx="8210550" cy="629392"/>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p:cNvSpPr/>
          <p:nvPr/>
        </p:nvSpPr>
        <p:spPr>
          <a:xfrm>
            <a:off x="1990725" y="5005456"/>
            <a:ext cx="8210550" cy="629392"/>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a:off x="6194977" y="1974269"/>
            <a:ext cx="468000" cy="4001985"/>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 name="직사각형 10"/>
          <p:cNvSpPr/>
          <p:nvPr/>
        </p:nvSpPr>
        <p:spPr>
          <a:xfrm>
            <a:off x="6778477" y="1972204"/>
            <a:ext cx="468000" cy="4001985"/>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직사각형 11"/>
          <p:cNvSpPr/>
          <p:nvPr/>
        </p:nvSpPr>
        <p:spPr>
          <a:xfrm>
            <a:off x="7368327" y="1972204"/>
            <a:ext cx="468000" cy="4001985"/>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직사각형 12"/>
          <p:cNvSpPr/>
          <p:nvPr/>
        </p:nvSpPr>
        <p:spPr>
          <a:xfrm>
            <a:off x="7937346" y="1960329"/>
            <a:ext cx="468000" cy="4001985"/>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p:cNvSpPr/>
          <p:nvPr/>
        </p:nvSpPr>
        <p:spPr>
          <a:xfrm>
            <a:off x="8499386" y="1971305"/>
            <a:ext cx="468000" cy="4001985"/>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직사각형 14"/>
          <p:cNvSpPr/>
          <p:nvPr/>
        </p:nvSpPr>
        <p:spPr>
          <a:xfrm>
            <a:off x="9057139" y="1971304"/>
            <a:ext cx="468000" cy="4001985"/>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직사각형 16"/>
          <p:cNvSpPr/>
          <p:nvPr/>
        </p:nvSpPr>
        <p:spPr>
          <a:xfrm>
            <a:off x="9639777" y="1960330"/>
            <a:ext cx="468000" cy="4001985"/>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p:cNvSpPr txBox="1"/>
          <p:nvPr/>
        </p:nvSpPr>
        <p:spPr>
          <a:xfrm>
            <a:off x="6254651" y="2000641"/>
            <a:ext cx="3853126" cy="914400"/>
          </a:xfrm>
          <a:prstGeom prst="rect">
            <a:avLst/>
          </a:prstGeom>
        </p:spPr>
        <p:txBody>
          <a:bodyPr wrap="none" lIns="0" tIns="0" rIns="0" bIns="0" rtlCol="0">
            <a:noAutofit/>
          </a:bodyPr>
          <a:lstStyle/>
          <a:p>
            <a:pPr marL="182563" indent="-182563" defTabSz="720000">
              <a:spcBef>
                <a:spcPct val="20000"/>
              </a:spcBef>
              <a:buSzPct val="100000"/>
            </a:pPr>
            <a:r>
              <a:rPr lang="en-US" altLang="ko-KR" dirty="0"/>
              <a:t>INT   ALG DOS  DUP  RCI  DCI   PCI</a:t>
            </a:r>
            <a:endParaRPr lang="ko-KR" altLang="en-US" dirty="0"/>
          </a:p>
        </p:txBody>
      </p:sp>
      <p:sp>
        <p:nvSpPr>
          <p:cNvPr id="19" name="타원 18"/>
          <p:cNvSpPr/>
          <p:nvPr/>
        </p:nvSpPr>
        <p:spPr>
          <a:xfrm>
            <a:off x="6296956" y="2949300"/>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타원 19"/>
          <p:cNvSpPr/>
          <p:nvPr/>
        </p:nvSpPr>
        <p:spPr>
          <a:xfrm>
            <a:off x="6880281" y="2941414"/>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타원 20"/>
          <p:cNvSpPr/>
          <p:nvPr/>
        </p:nvSpPr>
        <p:spPr>
          <a:xfrm>
            <a:off x="9736709" y="2911960"/>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타원 21"/>
          <p:cNvSpPr/>
          <p:nvPr/>
        </p:nvSpPr>
        <p:spPr>
          <a:xfrm>
            <a:off x="8598714" y="3709320"/>
            <a:ext cx="252000" cy="25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타원 22"/>
          <p:cNvSpPr/>
          <p:nvPr/>
        </p:nvSpPr>
        <p:spPr>
          <a:xfrm>
            <a:off x="7483674" y="4493118"/>
            <a:ext cx="252000" cy="25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타원 23"/>
          <p:cNvSpPr/>
          <p:nvPr/>
        </p:nvSpPr>
        <p:spPr>
          <a:xfrm>
            <a:off x="9723438" y="5216620"/>
            <a:ext cx="252000" cy="25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타원 24"/>
          <p:cNvSpPr/>
          <p:nvPr/>
        </p:nvSpPr>
        <p:spPr>
          <a:xfrm>
            <a:off x="6889068" y="3689505"/>
            <a:ext cx="252000" cy="25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타원 25"/>
          <p:cNvSpPr/>
          <p:nvPr/>
        </p:nvSpPr>
        <p:spPr>
          <a:xfrm>
            <a:off x="6889068" y="5234845"/>
            <a:ext cx="252000" cy="25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타원 26"/>
          <p:cNvSpPr/>
          <p:nvPr/>
        </p:nvSpPr>
        <p:spPr>
          <a:xfrm>
            <a:off x="8606511" y="4497688"/>
            <a:ext cx="252000" cy="2520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타원 27"/>
          <p:cNvSpPr/>
          <p:nvPr/>
        </p:nvSpPr>
        <p:spPr>
          <a:xfrm>
            <a:off x="9200309" y="2941414"/>
            <a:ext cx="252000" cy="2520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타원 28"/>
          <p:cNvSpPr/>
          <p:nvPr/>
        </p:nvSpPr>
        <p:spPr>
          <a:xfrm>
            <a:off x="9165139" y="5234845"/>
            <a:ext cx="252000" cy="2520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TextBox 29"/>
          <p:cNvSpPr txBox="1"/>
          <p:nvPr/>
        </p:nvSpPr>
        <p:spPr>
          <a:xfrm>
            <a:off x="2036106" y="2877321"/>
            <a:ext cx="4100088" cy="478865"/>
          </a:xfrm>
          <a:prstGeom prst="rect">
            <a:avLst/>
          </a:prstGeom>
        </p:spPr>
        <p:txBody>
          <a:bodyPr wrap="none" lIns="0" tIns="0" rIns="0" bIns="0" rtlCol="0">
            <a:noAutofit/>
          </a:bodyPr>
          <a:lstStyle/>
          <a:p>
            <a:pPr marL="182563" indent="-182563" defTabSz="720000">
              <a:spcBef>
                <a:spcPct val="20000"/>
              </a:spcBef>
              <a:buSzPct val="100000"/>
            </a:pPr>
            <a:r>
              <a:rPr lang="en-US" altLang="ko-KR" sz="2300" dirty="0"/>
              <a:t>1Clinic</a:t>
            </a:r>
            <a:r>
              <a:rPr lang="ko-KR" altLang="en-US" sz="2300"/>
              <a:t> </a:t>
            </a:r>
            <a:r>
              <a:rPr lang="en-US" altLang="ko-KR" sz="2300" dirty="0"/>
              <a:t>John</a:t>
            </a:r>
            <a:r>
              <a:rPr lang="ko-KR" altLang="en-US" sz="2300"/>
              <a:t> </a:t>
            </a:r>
            <a:r>
              <a:rPr lang="en-US" altLang="ko-KR" sz="2300" dirty="0"/>
              <a:t>10001 AMIO 1 1 1 </a:t>
            </a:r>
            <a:endParaRPr lang="ko-KR" altLang="en-US" sz="2300"/>
          </a:p>
        </p:txBody>
      </p:sp>
      <p:sp>
        <p:nvSpPr>
          <p:cNvPr id="31" name="TextBox 30"/>
          <p:cNvSpPr txBox="1"/>
          <p:nvPr/>
        </p:nvSpPr>
        <p:spPr>
          <a:xfrm>
            <a:off x="2058633" y="3670861"/>
            <a:ext cx="4100088" cy="478865"/>
          </a:xfrm>
          <a:prstGeom prst="rect">
            <a:avLst/>
          </a:prstGeom>
        </p:spPr>
        <p:txBody>
          <a:bodyPr wrap="none" lIns="0" tIns="0" rIns="0" bIns="0" rtlCol="0">
            <a:noAutofit/>
          </a:bodyPr>
          <a:lstStyle/>
          <a:p>
            <a:pPr marL="182563" indent="-182563" defTabSz="720000">
              <a:spcBef>
                <a:spcPct val="20000"/>
              </a:spcBef>
              <a:buSzPct val="100000"/>
            </a:pPr>
            <a:r>
              <a:rPr lang="en-US" altLang="ko-KR" sz="2300" dirty="0"/>
              <a:t>1Clinic</a:t>
            </a:r>
            <a:r>
              <a:rPr lang="ko-KR" altLang="en-US" sz="2300" dirty="0"/>
              <a:t> </a:t>
            </a:r>
            <a:r>
              <a:rPr lang="en-AU" altLang="ko-KR" sz="2300" dirty="0"/>
              <a:t>John </a:t>
            </a:r>
            <a:r>
              <a:rPr lang="en-US" altLang="ko-KR" sz="2300" dirty="0"/>
              <a:t>10001 DIGX 1 1 1 </a:t>
            </a:r>
            <a:endParaRPr lang="ko-KR" altLang="en-US" sz="2300" dirty="0"/>
          </a:p>
        </p:txBody>
      </p:sp>
      <p:sp>
        <p:nvSpPr>
          <p:cNvPr id="32" name="TextBox 31"/>
          <p:cNvSpPr txBox="1"/>
          <p:nvPr/>
        </p:nvSpPr>
        <p:spPr>
          <a:xfrm>
            <a:off x="2082275" y="4415708"/>
            <a:ext cx="4100088" cy="478865"/>
          </a:xfrm>
          <a:prstGeom prst="rect">
            <a:avLst/>
          </a:prstGeom>
        </p:spPr>
        <p:txBody>
          <a:bodyPr wrap="none" lIns="0" tIns="0" rIns="0" bIns="0" rtlCol="0">
            <a:noAutofit/>
          </a:bodyPr>
          <a:lstStyle/>
          <a:p>
            <a:pPr marL="182563" indent="-182563" defTabSz="720000">
              <a:spcBef>
                <a:spcPct val="20000"/>
              </a:spcBef>
              <a:buSzPct val="100000"/>
            </a:pPr>
            <a:r>
              <a:rPr lang="en-US" altLang="ko-KR" sz="2300" dirty="0"/>
              <a:t>1Clinic</a:t>
            </a:r>
            <a:r>
              <a:rPr lang="ko-KR" altLang="en-US" sz="2300" dirty="0"/>
              <a:t> </a:t>
            </a:r>
            <a:r>
              <a:rPr lang="en-US" altLang="ko-KR" sz="2300" dirty="0"/>
              <a:t>John</a:t>
            </a:r>
            <a:r>
              <a:rPr lang="ko-KR" altLang="en-US" sz="2300" dirty="0"/>
              <a:t> </a:t>
            </a:r>
            <a:r>
              <a:rPr lang="en-US" altLang="ko-KR" sz="2300" dirty="0"/>
              <a:t>10002 WARF 1 1 1 </a:t>
            </a:r>
            <a:endParaRPr lang="ko-KR" altLang="en-US" sz="2300" dirty="0"/>
          </a:p>
        </p:txBody>
      </p:sp>
      <p:sp>
        <p:nvSpPr>
          <p:cNvPr id="33" name="TextBox 32"/>
          <p:cNvSpPr txBox="1"/>
          <p:nvPr/>
        </p:nvSpPr>
        <p:spPr>
          <a:xfrm>
            <a:off x="2081324" y="5129362"/>
            <a:ext cx="4100088" cy="478865"/>
          </a:xfrm>
          <a:prstGeom prst="rect">
            <a:avLst/>
          </a:prstGeom>
        </p:spPr>
        <p:txBody>
          <a:bodyPr wrap="none" lIns="0" tIns="0" rIns="0" bIns="0" rtlCol="0">
            <a:noAutofit/>
          </a:bodyPr>
          <a:lstStyle/>
          <a:p>
            <a:pPr marL="182563" indent="-182563" defTabSz="720000">
              <a:spcBef>
                <a:spcPct val="20000"/>
              </a:spcBef>
              <a:buSzPct val="100000"/>
            </a:pPr>
            <a:r>
              <a:rPr lang="en-US" altLang="ko-KR" sz="2300" dirty="0"/>
              <a:t>3Clinic</a:t>
            </a:r>
            <a:r>
              <a:rPr lang="ko-KR" altLang="en-US" sz="2300"/>
              <a:t> </a:t>
            </a:r>
            <a:r>
              <a:rPr lang="en-US" altLang="ko-KR" sz="2300" dirty="0"/>
              <a:t>Tom </a:t>
            </a:r>
            <a:r>
              <a:rPr lang="ko-KR" altLang="en-US" sz="2300"/>
              <a:t> </a:t>
            </a:r>
            <a:r>
              <a:rPr lang="en-US" altLang="ko-KR" sz="2300" dirty="0"/>
              <a:t>10004 PENC 1 1 1 </a:t>
            </a:r>
            <a:endParaRPr lang="ko-KR" altLang="en-US" sz="2300"/>
          </a:p>
        </p:txBody>
      </p:sp>
      <p:sp>
        <p:nvSpPr>
          <p:cNvPr id="40" name="타원 39"/>
          <p:cNvSpPr/>
          <p:nvPr/>
        </p:nvSpPr>
        <p:spPr>
          <a:xfrm>
            <a:off x="8047490" y="3699820"/>
            <a:ext cx="252000" cy="25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타원 40"/>
          <p:cNvSpPr/>
          <p:nvPr/>
        </p:nvSpPr>
        <p:spPr>
          <a:xfrm>
            <a:off x="8047490" y="523568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타원 41"/>
          <p:cNvSpPr/>
          <p:nvPr/>
        </p:nvSpPr>
        <p:spPr>
          <a:xfrm>
            <a:off x="6300873" y="3720295"/>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타원 43"/>
          <p:cNvSpPr/>
          <p:nvPr/>
        </p:nvSpPr>
        <p:spPr>
          <a:xfrm>
            <a:off x="6306766" y="5220788"/>
            <a:ext cx="252000" cy="25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타원 44"/>
          <p:cNvSpPr/>
          <p:nvPr/>
        </p:nvSpPr>
        <p:spPr>
          <a:xfrm>
            <a:off x="6903421" y="4497688"/>
            <a:ext cx="252000" cy="2520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타원 45"/>
          <p:cNvSpPr/>
          <p:nvPr/>
        </p:nvSpPr>
        <p:spPr>
          <a:xfrm>
            <a:off x="7485692" y="5261225"/>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타원 46"/>
          <p:cNvSpPr/>
          <p:nvPr/>
        </p:nvSpPr>
        <p:spPr>
          <a:xfrm>
            <a:off x="7485692" y="3710654"/>
            <a:ext cx="252000" cy="2520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타원 47"/>
          <p:cNvSpPr/>
          <p:nvPr/>
        </p:nvSpPr>
        <p:spPr>
          <a:xfrm>
            <a:off x="7483674" y="2958261"/>
            <a:ext cx="252000" cy="2520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타원 48"/>
          <p:cNvSpPr/>
          <p:nvPr/>
        </p:nvSpPr>
        <p:spPr>
          <a:xfrm>
            <a:off x="8062280" y="2942538"/>
            <a:ext cx="252000" cy="2520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타원 49"/>
          <p:cNvSpPr/>
          <p:nvPr/>
        </p:nvSpPr>
        <p:spPr>
          <a:xfrm>
            <a:off x="8573808" y="2958861"/>
            <a:ext cx="252000" cy="25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타원 50"/>
          <p:cNvSpPr/>
          <p:nvPr/>
        </p:nvSpPr>
        <p:spPr>
          <a:xfrm>
            <a:off x="8064067" y="4488576"/>
            <a:ext cx="252000" cy="25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타원 51"/>
          <p:cNvSpPr/>
          <p:nvPr/>
        </p:nvSpPr>
        <p:spPr>
          <a:xfrm>
            <a:off x="9177582" y="4488221"/>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타원 52"/>
          <p:cNvSpPr/>
          <p:nvPr/>
        </p:nvSpPr>
        <p:spPr>
          <a:xfrm>
            <a:off x="9721988" y="448589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타원 53"/>
          <p:cNvSpPr/>
          <p:nvPr/>
        </p:nvSpPr>
        <p:spPr>
          <a:xfrm>
            <a:off x="9157679" y="3720295"/>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타원 54"/>
          <p:cNvSpPr/>
          <p:nvPr/>
        </p:nvSpPr>
        <p:spPr>
          <a:xfrm>
            <a:off x="9750922" y="3685881"/>
            <a:ext cx="252000" cy="2520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타원 55"/>
          <p:cNvSpPr/>
          <p:nvPr/>
        </p:nvSpPr>
        <p:spPr>
          <a:xfrm>
            <a:off x="6294119" y="4475962"/>
            <a:ext cx="252000" cy="2520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그림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7868" t="15822" r="2187" b="13672"/>
          <a:stretch/>
        </p:blipFill>
        <p:spPr>
          <a:xfrm rot="20634551">
            <a:off x="6250379" y="2956956"/>
            <a:ext cx="783772" cy="973776"/>
          </a:xfrm>
          <a:prstGeom prst="rect">
            <a:avLst/>
          </a:prstGeom>
        </p:spPr>
      </p:pic>
      <p:sp>
        <p:nvSpPr>
          <p:cNvPr id="64" name="타원 26"/>
          <p:cNvSpPr/>
          <p:nvPr/>
        </p:nvSpPr>
        <p:spPr>
          <a:xfrm>
            <a:off x="8607386" y="5234845"/>
            <a:ext cx="252000" cy="2520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직사각형 65"/>
          <p:cNvSpPr/>
          <p:nvPr/>
        </p:nvSpPr>
        <p:spPr>
          <a:xfrm>
            <a:off x="5395357" y="6115794"/>
            <a:ext cx="1758389" cy="249381"/>
          </a:xfrm>
          <a:prstGeom prst="rect">
            <a:avLst/>
          </a:prstGeom>
          <a:solidFill>
            <a:srgbClr val="034A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모서리가 둥근 직사각형 66"/>
          <p:cNvSpPr/>
          <p:nvPr/>
        </p:nvSpPr>
        <p:spPr>
          <a:xfrm>
            <a:off x="4694713" y="6365175"/>
            <a:ext cx="3141615" cy="161039"/>
          </a:xfrm>
          <a:prstGeom prst="roundRect">
            <a:avLst/>
          </a:prstGeom>
          <a:solidFill>
            <a:srgbClr val="034A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직사각형 67"/>
          <p:cNvSpPr/>
          <p:nvPr/>
        </p:nvSpPr>
        <p:spPr>
          <a:xfrm>
            <a:off x="4133652" y="1191633"/>
            <a:ext cx="4047088" cy="41563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ko-KR" dirty="0"/>
              <a:t>Medication Management System</a:t>
            </a:r>
            <a:endParaRPr lang="ko-KR" altLang="en-US"/>
          </a:p>
        </p:txBody>
      </p:sp>
      <p:grpSp>
        <p:nvGrpSpPr>
          <p:cNvPr id="57" name="그룹 56"/>
          <p:cNvGrpSpPr/>
          <p:nvPr/>
        </p:nvGrpSpPr>
        <p:grpSpPr>
          <a:xfrm>
            <a:off x="3226685" y="1550080"/>
            <a:ext cx="6073876" cy="4340431"/>
            <a:chOff x="1721922" y="1638795"/>
            <a:chExt cx="6073876" cy="4340431"/>
          </a:xfrm>
        </p:grpSpPr>
        <p:grpSp>
          <p:nvGrpSpPr>
            <p:cNvPr id="58" name="그룹 57"/>
            <p:cNvGrpSpPr/>
            <p:nvPr/>
          </p:nvGrpSpPr>
          <p:grpSpPr>
            <a:xfrm>
              <a:off x="1721922" y="1638795"/>
              <a:ext cx="6073876" cy="4340431"/>
              <a:chOff x="1721922" y="1638795"/>
              <a:chExt cx="6073876" cy="4340431"/>
            </a:xfrm>
          </p:grpSpPr>
          <p:sp>
            <p:nvSpPr>
              <p:cNvPr id="61" name="모서리가 둥근 직사각형 60"/>
              <p:cNvSpPr/>
              <p:nvPr/>
            </p:nvSpPr>
            <p:spPr>
              <a:xfrm>
                <a:off x="1721922" y="1638795"/>
                <a:ext cx="6073876" cy="4340431"/>
              </a:xfrm>
              <a:prstGeom prst="roundRect">
                <a:avLst>
                  <a:gd name="adj" fmla="val 7638"/>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2" name="TextBox 61"/>
              <p:cNvSpPr txBox="1"/>
              <p:nvPr/>
            </p:nvSpPr>
            <p:spPr>
              <a:xfrm>
                <a:off x="1954389" y="2013521"/>
                <a:ext cx="5520775" cy="3229451"/>
              </a:xfrm>
              <a:prstGeom prst="rect">
                <a:avLst/>
              </a:prstGeom>
            </p:spPr>
            <p:txBody>
              <a:bodyPr wrap="square" lIns="0" tIns="0" rIns="0" bIns="0" rtlCol="0">
                <a:noAutofit/>
              </a:bodyPr>
              <a:lstStyle/>
              <a:p>
                <a:pPr marL="182563" indent="-182563" algn="ctr" defTabSz="720000">
                  <a:spcBef>
                    <a:spcPct val="20000"/>
                  </a:spcBef>
                  <a:buSzPct val="100000"/>
                </a:pPr>
                <a:r>
                  <a:rPr lang="en-US" altLang="ko-KR" sz="1600" b="1" i="1" dirty="0">
                    <a:solidFill>
                      <a:srgbClr val="FF0000"/>
                    </a:solidFill>
                  </a:rPr>
                  <a:t>Interaction</a:t>
                </a:r>
                <a:r>
                  <a:rPr lang="ko-KR" altLang="en-US" sz="1600" b="1" i="1" dirty="0">
                    <a:solidFill>
                      <a:srgbClr val="FF0000"/>
                    </a:solidFill>
                  </a:rPr>
                  <a:t> </a:t>
                </a:r>
                <a:r>
                  <a:rPr lang="en-US" altLang="ko-KR" sz="1600" b="1" i="1" dirty="0">
                    <a:solidFill>
                      <a:srgbClr val="FF0000"/>
                    </a:solidFill>
                  </a:rPr>
                  <a:t>AMIO DIGX - MAJOR</a:t>
                </a:r>
              </a:p>
              <a:p>
                <a:pPr marL="182563" indent="-182563" defTabSz="720000">
                  <a:spcBef>
                    <a:spcPct val="20000"/>
                  </a:spcBef>
                  <a:buSzPct val="100000"/>
                </a:pPr>
                <a:endParaRPr lang="en-US" altLang="ko-KR" sz="1600" i="1" dirty="0"/>
              </a:p>
              <a:p>
                <a:pPr marL="182563" indent="-182563" defTabSz="720000">
                  <a:spcBef>
                    <a:spcPct val="20000"/>
                  </a:spcBef>
                  <a:buSzPct val="100000"/>
                </a:pPr>
                <a:r>
                  <a:rPr lang="en-AU" altLang="en-US" sz="1600" dirty="0" err="1">
                    <a:solidFill>
                      <a:srgbClr val="000000"/>
                    </a:solidFill>
                    <a:ea typeface="맑은 고딕" panose="020B0503020000020004" pitchFamily="50" charset="-127"/>
                  </a:rPr>
                  <a:t>Amiodarone</a:t>
                </a:r>
                <a:r>
                  <a:rPr lang="en-AU" altLang="en-US" sz="1600" dirty="0">
                    <a:solidFill>
                      <a:srgbClr val="000000"/>
                    </a:solidFill>
                    <a:ea typeface="맑은 고딕" panose="020B0503020000020004" pitchFamily="50" charset="-127"/>
                  </a:rPr>
                  <a:t> HCI Oral Tablet 200 MG</a:t>
                </a:r>
              </a:p>
              <a:p>
                <a:pPr marL="182563" indent="-182563" defTabSz="720000">
                  <a:spcBef>
                    <a:spcPct val="20000"/>
                  </a:spcBef>
                  <a:buSzPct val="100000"/>
                </a:pPr>
                <a:r>
                  <a:rPr lang="en-AU" altLang="en-US" sz="1600" dirty="0">
                    <a:solidFill>
                      <a:srgbClr val="000000"/>
                    </a:solidFill>
                    <a:ea typeface="맑은 고딕" panose="020B0503020000020004" pitchFamily="50" charset="-127"/>
                  </a:rPr>
                  <a:t>Digoxin Tablet 250 MCG (0.5 MG)</a:t>
                </a:r>
              </a:p>
              <a:p>
                <a:pPr marL="182563" indent="-182563" defTabSz="720000">
                  <a:spcBef>
                    <a:spcPct val="20000"/>
                  </a:spcBef>
                  <a:buSzPct val="100000"/>
                </a:pPr>
                <a:endParaRPr lang="en-US" altLang="ko-KR" sz="1600" i="1" dirty="0"/>
              </a:p>
              <a:p>
                <a:pPr marL="182563" indent="-182563" defTabSz="720000">
                  <a:spcBef>
                    <a:spcPct val="20000"/>
                  </a:spcBef>
                  <a:buSzPct val="100000"/>
                </a:pPr>
                <a:r>
                  <a:rPr lang="en-AU" altLang="ko-KR" sz="1600" dirty="0">
                    <a:solidFill>
                      <a:srgbClr val="000000"/>
                    </a:solidFill>
                    <a:ea typeface="맑은 고딕" panose="020B0503020000020004" pitchFamily="50" charset="-127"/>
                  </a:rPr>
                  <a:t>Pharmacologic effects and plasma concentrations of Digoxin Tab 250 MCG (0.25 MG) may be increased by </a:t>
                </a:r>
                <a:r>
                  <a:rPr lang="en-AU" altLang="ko-KR" sz="1600" dirty="0" err="1">
                    <a:solidFill>
                      <a:srgbClr val="000000"/>
                    </a:solidFill>
                    <a:ea typeface="맑은 고딕" panose="020B0503020000020004" pitchFamily="50" charset="-127"/>
                  </a:rPr>
                  <a:t>Amiodarone</a:t>
                </a:r>
                <a:r>
                  <a:rPr lang="en-AU" altLang="ko-KR" sz="1600" dirty="0">
                    <a:solidFill>
                      <a:srgbClr val="000000"/>
                    </a:solidFill>
                    <a:ea typeface="맑은 고딕" panose="020B0503020000020004" pitchFamily="50" charset="-127"/>
                  </a:rPr>
                  <a:t> HCI Oral Tablet 200 MG. Toxicity characterized by gastrointestinal and neuropsychiatric symptoms may occur. Cardiac arrhythmias are possible</a:t>
                </a:r>
              </a:p>
              <a:p>
                <a:pPr marL="182563" indent="-182563" defTabSz="720000">
                  <a:spcBef>
                    <a:spcPct val="20000"/>
                  </a:spcBef>
                  <a:buSzPct val="100000"/>
                </a:pPr>
                <a:endParaRPr lang="ko-KR" altLang="en-US" sz="1600" i="1" dirty="0"/>
              </a:p>
            </p:txBody>
          </p:sp>
        </p:grpSp>
        <p:pic>
          <p:nvPicPr>
            <p:cNvPr id="59" name="Picture 2" descr="http://www.vote-for-democrats.info/vote2010/info_button.png"/>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9648" y="4574584"/>
              <a:ext cx="306000" cy="3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타원 59"/>
            <p:cNvSpPr/>
            <p:nvPr/>
          </p:nvSpPr>
          <p:spPr>
            <a:xfrm>
              <a:off x="2904552" y="2013521"/>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65" name="그림 64"/>
          <p:cNvPicPr>
            <a:picLocks noChangeAspect="1"/>
          </p:cNvPicPr>
          <p:nvPr/>
        </p:nvPicPr>
        <p:blipFill rotWithShape="1">
          <a:blip r:embed="rId5"/>
          <a:srcRect l="30843" t="6735" r="1576" b="8328"/>
          <a:stretch/>
        </p:blipFill>
        <p:spPr>
          <a:xfrm>
            <a:off x="3705953" y="3188295"/>
            <a:ext cx="3645305" cy="2576995"/>
          </a:xfrm>
          <a:prstGeom prst="rect">
            <a:avLst/>
          </a:prstGeom>
          <a:solidFill>
            <a:srgbClr val="FFFFFF">
              <a:shade val="85000"/>
            </a:srgbClr>
          </a:solidFill>
          <a:ln w="12700" cap="sq">
            <a:solidFill>
              <a:schemeClr val="accent1"/>
            </a:solidFill>
            <a:miter lim="800000"/>
          </a:ln>
          <a:effectLst>
            <a:outerShdw blurRad="55000" dist="18000" dir="5400000" algn="tl" rotWithShape="0">
              <a:srgbClr val="000000">
                <a:alpha val="40000"/>
              </a:srgbClr>
            </a:outerShdw>
          </a:effectLst>
        </p:spPr>
      </p:pic>
      <p:pic>
        <p:nvPicPr>
          <p:cNvPr id="69" name="그림 68"/>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7868" t="15822" r="2187" b="13672"/>
          <a:stretch/>
        </p:blipFill>
        <p:spPr>
          <a:xfrm rot="20634551">
            <a:off x="7469850" y="4582595"/>
            <a:ext cx="783772" cy="973776"/>
          </a:xfrm>
          <a:prstGeom prst="rect">
            <a:avLst/>
          </a:prstGeom>
        </p:spPr>
      </p:pic>
    </p:spTree>
    <p:extLst>
      <p:ext uri="{BB962C8B-B14F-4D97-AF65-F5344CB8AC3E}">
        <p14:creationId xmlns:p14="http://schemas.microsoft.com/office/powerpoint/2010/main" val="105147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201" y="1196752"/>
            <a:ext cx="6451599" cy="4244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201" y="1196753"/>
            <a:ext cx="6451600" cy="5664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AU" dirty="0"/>
              <a:t>Alert Example – Icons with Expander</a:t>
            </a:r>
          </a:p>
        </p:txBody>
      </p:sp>
      <p:pic>
        <p:nvPicPr>
          <p:cNvPr id="10" name="그림 68"/>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7868" t="15822" r="2187" b="13672"/>
          <a:stretch/>
        </p:blipFill>
        <p:spPr>
          <a:xfrm rot="20634551">
            <a:off x="6382170" y="4057583"/>
            <a:ext cx="459716" cy="571161"/>
          </a:xfrm>
          <a:prstGeom prst="rect">
            <a:avLst/>
          </a:prstGeom>
        </p:spPr>
      </p:pic>
      <p:pic>
        <p:nvPicPr>
          <p:cNvPr id="13" name="그림 68"/>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7868" t="15822" r="2187" b="13672"/>
          <a:stretch/>
        </p:blipFill>
        <p:spPr>
          <a:xfrm rot="20634551">
            <a:off x="5590083" y="4705657"/>
            <a:ext cx="459716" cy="571161"/>
          </a:xfrm>
          <a:prstGeom prst="rect">
            <a:avLst/>
          </a:prstGeom>
        </p:spPr>
      </p:pic>
      <p:pic>
        <p:nvPicPr>
          <p:cNvPr id="12" name="그림 64"/>
          <p:cNvPicPr>
            <a:picLocks noChangeAspect="1"/>
          </p:cNvPicPr>
          <p:nvPr/>
        </p:nvPicPr>
        <p:blipFill rotWithShape="1">
          <a:blip r:embed="rId6"/>
          <a:srcRect l="30843" t="6735" r="1576" b="8328"/>
          <a:stretch/>
        </p:blipFill>
        <p:spPr>
          <a:xfrm>
            <a:off x="4489371" y="3140969"/>
            <a:ext cx="3645305" cy="2576995"/>
          </a:xfrm>
          <a:prstGeom prst="rect">
            <a:avLst/>
          </a:prstGeom>
          <a:solidFill>
            <a:srgbClr val="FFFFFF">
              <a:shade val="85000"/>
            </a:srgbClr>
          </a:solidFill>
          <a:ln w="12700" cap="sq">
            <a:solidFill>
              <a:schemeClr val="accent1"/>
            </a:solid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103964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 presetClass="exit" presetSubtype="0" fill="hold" nodeType="withEffect">
                                  <p:stCondLst>
                                    <p:cond delay="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35852" y="1112850"/>
            <a:ext cx="8920296" cy="5268478"/>
            <a:chOff x="111852" y="1112850"/>
            <a:chExt cx="8920296" cy="5268478"/>
          </a:xfrm>
        </p:grpSpPr>
        <p:pic>
          <p:nvPicPr>
            <p:cNvPr id="36" name="Picture 35"/>
            <p:cNvPicPr>
              <a:picLocks noChangeAspect="1"/>
            </p:cNvPicPr>
            <p:nvPr/>
          </p:nvPicPr>
          <p:blipFill rotWithShape="1">
            <a:blip r:embed="rId3"/>
            <a:srcRect t="7298" b="3740"/>
            <a:stretch/>
          </p:blipFill>
          <p:spPr>
            <a:xfrm>
              <a:off x="111852" y="1112850"/>
              <a:ext cx="8920296" cy="5268478"/>
            </a:xfrm>
            <a:prstGeom prst="rect">
              <a:avLst/>
            </a:prstGeom>
          </p:spPr>
        </p:pic>
        <p:pic>
          <p:nvPicPr>
            <p:cNvPr id="1026" name="Picture 2" descr="Use links below to sav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196752"/>
              <a:ext cx="182438" cy="1824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se links below to sav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1512591"/>
              <a:ext cx="182438" cy="18821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Use links below to sav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2195339"/>
              <a:ext cx="182438" cy="18821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Use links below to sav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2736727"/>
              <a:ext cx="182438" cy="18821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198.lunapic.com/editor/working/150146858778878?493229258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3284984"/>
              <a:ext cx="182438" cy="18243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198.lunapic.com/editor/working/150146858778878?449008496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512" y="3722747"/>
              <a:ext cx="182438" cy="182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198.lunapic.com/editor/working/150146858778878?391197115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512" y="3923531"/>
              <a:ext cx="182438" cy="18821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4" descr="http://www198.lunapic.com/editor/working/150146858778878?391197115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512" y="4478640"/>
              <a:ext cx="182438" cy="18821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198.lunapic.com/editor/working/150146858778878?850667337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9512" y="4913437"/>
              <a:ext cx="182438" cy="18317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www198.lunapic.com/editor/working/150146858778878?163939569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9512" y="5235002"/>
              <a:ext cx="182438" cy="182438"/>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Title 37"/>
          <p:cNvSpPr>
            <a:spLocks noGrp="1"/>
          </p:cNvSpPr>
          <p:nvPr>
            <p:ph type="title"/>
          </p:nvPr>
        </p:nvSpPr>
        <p:spPr/>
        <p:txBody>
          <a:bodyPr/>
          <a:lstStyle/>
          <a:p>
            <a:r>
              <a:rPr lang="en-AU" dirty="0"/>
              <a:t>Alert Example – Override Confirmation</a:t>
            </a:r>
          </a:p>
        </p:txBody>
      </p:sp>
    </p:spTree>
    <p:extLst>
      <p:ext uri="{BB962C8B-B14F-4D97-AF65-F5344CB8AC3E}">
        <p14:creationId xmlns:p14="http://schemas.microsoft.com/office/powerpoint/2010/main" val="347311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Wolters Kluwer Health</a:t>
            </a:r>
            <a:endParaRPr lang="zh-TW" altLang="en-US" dirty="0"/>
          </a:p>
        </p:txBody>
      </p:sp>
      <p:sp>
        <p:nvSpPr>
          <p:cNvPr id="3" name="內容版面配置區 2"/>
          <p:cNvSpPr>
            <a:spLocks noGrp="1"/>
          </p:cNvSpPr>
          <p:nvPr>
            <p:ph idx="1"/>
          </p:nvPr>
        </p:nvSpPr>
        <p:spPr/>
        <p:txBody>
          <a:bodyPr/>
          <a:lstStyle/>
          <a:p>
            <a:pPr marL="0" indent="0">
              <a:buNone/>
            </a:pPr>
            <a:r>
              <a:rPr lang="zh-TW" altLang="en-US" dirty="0">
                <a:solidFill>
                  <a:srgbClr val="0070C0"/>
                </a:solidFill>
                <a:latin typeface="+mj-lt"/>
                <a:ea typeface="+mj-ea"/>
              </a:rPr>
              <a:t>已於荷蘭創立 </a:t>
            </a:r>
            <a:r>
              <a:rPr lang="en-US" altLang="zh-TW" dirty="0">
                <a:solidFill>
                  <a:srgbClr val="0070C0"/>
                </a:solidFill>
                <a:latin typeface="+mj-lt"/>
                <a:ea typeface="+mj-ea"/>
              </a:rPr>
              <a:t>175 </a:t>
            </a:r>
            <a:r>
              <a:rPr lang="zh-TW" altLang="en-US" dirty="0">
                <a:solidFill>
                  <a:srgbClr val="0070C0"/>
                </a:solidFill>
                <a:latin typeface="+mj-lt"/>
                <a:ea typeface="+mj-ea"/>
              </a:rPr>
              <a:t>年，如今 </a:t>
            </a:r>
            <a:r>
              <a:rPr lang="en-US" altLang="zh-TW" dirty="0">
                <a:solidFill>
                  <a:srgbClr val="0070C0"/>
                </a:solidFill>
                <a:latin typeface="+mj-lt"/>
                <a:ea typeface="+mj-ea"/>
              </a:rPr>
              <a:t>Wolters Kluwer </a:t>
            </a:r>
            <a:r>
              <a:rPr lang="zh-TW" altLang="en-US" dirty="0">
                <a:solidFill>
                  <a:srgbClr val="0070C0"/>
                </a:solidFill>
                <a:latin typeface="+mj-lt"/>
                <a:ea typeface="+mj-ea"/>
              </a:rPr>
              <a:t>是全球知名且具領導地位的資訊服務與出版集團。</a:t>
            </a:r>
            <a:endParaRPr lang="en-US" altLang="zh-TW" dirty="0">
              <a:solidFill>
                <a:srgbClr val="0070C0"/>
              </a:solidFill>
              <a:latin typeface="+mj-lt"/>
              <a:ea typeface="+mj-ea"/>
            </a:endParaRPr>
          </a:p>
          <a:p>
            <a:pPr lvl="1">
              <a:buClr>
                <a:srgbClr val="009679"/>
              </a:buClr>
              <a:buFont typeface="微軟正黑體" panose="020B0604030504040204" pitchFamily="34" charset="-120"/>
              <a:buChar char="￭"/>
            </a:pPr>
            <a:r>
              <a:rPr lang="zh-TW" altLang="en-US" dirty="0"/>
              <a:t>業務範圍橫跨 </a:t>
            </a:r>
            <a:r>
              <a:rPr lang="en-US" altLang="zh-TW" dirty="0"/>
              <a:t>40</a:t>
            </a:r>
            <a:r>
              <a:rPr lang="zh-TW" altLang="en-US" dirty="0"/>
              <a:t> 多個國家，包含歐洲、北美洲、亞太以及拉丁美洲。</a:t>
            </a:r>
            <a:endParaRPr lang="en-US" altLang="zh-TW" dirty="0"/>
          </a:p>
          <a:p>
            <a:pPr lvl="1">
              <a:buClr>
                <a:srgbClr val="009679"/>
              </a:buClr>
              <a:buFont typeface="微軟正黑體" panose="020B0604030504040204" pitchFamily="34" charset="-120"/>
              <a:buChar char="￭"/>
            </a:pPr>
            <a:r>
              <a:rPr lang="zh-TW" altLang="en-US" dirty="0"/>
              <a:t>服務超過一千三百萬名醫療照護人員</a:t>
            </a:r>
            <a:endParaRPr lang="en-US" altLang="zh-TW" dirty="0"/>
          </a:p>
          <a:p>
            <a:pPr lvl="1">
              <a:buClr>
                <a:srgbClr val="009679"/>
              </a:buClr>
              <a:buFont typeface="微軟正黑體" panose="020B0604030504040204" pitchFamily="34" charset="-120"/>
              <a:buChar char="￭"/>
            </a:pPr>
            <a:r>
              <a:rPr lang="zh-TW" altLang="en-US" dirty="0"/>
              <a:t>總部位於荷蘭</a:t>
            </a:r>
            <a:endParaRPr lang="en-US" altLang="zh-TW" dirty="0"/>
          </a:p>
          <a:p>
            <a:pPr lvl="1">
              <a:buClr>
                <a:srgbClr val="009679"/>
              </a:buClr>
              <a:buFont typeface="微軟正黑體" panose="020B0604030504040204" pitchFamily="34" charset="-120"/>
              <a:buChar char="￭"/>
            </a:pPr>
            <a:r>
              <a:rPr lang="zh-TW" altLang="en-US" dirty="0"/>
              <a:t>集團內品牌包含</a:t>
            </a:r>
            <a:endParaRPr lang="en-US" altLang="zh-TW" dirty="0"/>
          </a:p>
          <a:p>
            <a:pPr lvl="1">
              <a:buClr>
                <a:srgbClr val="009679"/>
              </a:buClr>
              <a:buFont typeface="微軟正黑體" panose="020B0604030504040204" pitchFamily="34" charset="-120"/>
              <a:buChar char="￭"/>
            </a:pPr>
            <a:endParaRPr lang="en-US" altLang="zh-TW" dirty="0"/>
          </a:p>
          <a:p>
            <a:pPr marL="0" indent="0">
              <a:buNone/>
            </a:pPr>
            <a:endParaRPr lang="zh-TW" altLang="en-US" dirty="0"/>
          </a:p>
        </p:txBody>
      </p:sp>
      <p:grpSp>
        <p:nvGrpSpPr>
          <p:cNvPr id="17" name="群組 16"/>
          <p:cNvGrpSpPr/>
          <p:nvPr/>
        </p:nvGrpSpPr>
        <p:grpSpPr>
          <a:xfrm>
            <a:off x="2478434" y="3335203"/>
            <a:ext cx="8307058" cy="2668207"/>
            <a:chOff x="1076326" y="2799880"/>
            <a:chExt cx="8307058" cy="2668207"/>
          </a:xfrm>
        </p:grpSpPr>
        <p:pic>
          <p:nvPicPr>
            <p:cNvPr id="11" name="Picture 2" descr="http://www.medicom.com.cn/ge_images/WK-LWW-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2737" y="2799880"/>
              <a:ext cx="2857500" cy="428626"/>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4" descr="http://www.medicom.com.cn/ge_images/WK_Ovid_white-300px_ne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6" y="3575390"/>
              <a:ext cx="2857500" cy="990601"/>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6" descr="http://www.medicom.com.cn/ge_images/facts_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4060" y="3487185"/>
              <a:ext cx="3162300" cy="529370"/>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8" descr="http://www.medicom.com.cn/ge_images/medispan_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1084" y="4896586"/>
              <a:ext cx="3162300" cy="571501"/>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10" descr="http://www.medicom.com.cn/ge_images/provation_medica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2676" y="4890584"/>
              <a:ext cx="3162300" cy="571501"/>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圖片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4060" y="4124600"/>
              <a:ext cx="2880000" cy="672485"/>
            </a:xfrm>
            <a:prstGeom prst="rect">
              <a:avLst/>
            </a:prstGeom>
          </p:spPr>
        </p:pic>
      </p:grpSp>
    </p:spTree>
    <p:extLst>
      <p:ext uri="{BB962C8B-B14F-4D97-AF65-F5344CB8AC3E}">
        <p14:creationId xmlns:p14="http://schemas.microsoft.com/office/powerpoint/2010/main" val="1091514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Agenda</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706868658"/>
              </p:ext>
            </p:extLst>
          </p:nvPr>
        </p:nvGraphicFramePr>
        <p:xfrm>
          <a:off x="838200" y="1080000"/>
          <a:ext cx="10515600" cy="50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068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螢幕快照 2015-06-16 下午4.05.03.png"/>
          <p:cNvPicPr>
            <a:picLocks noChangeAspect="1"/>
          </p:cNvPicPr>
          <p:nvPr/>
        </p:nvPicPr>
        <p:blipFill rotWithShape="1">
          <a:blip r:embed="rId2">
            <a:extLst>
              <a:ext uri="{28A0092B-C50C-407E-A947-70E740481C1C}">
                <a14:useLocalDpi xmlns:a14="http://schemas.microsoft.com/office/drawing/2010/main" val="0"/>
              </a:ext>
            </a:extLst>
          </a:blip>
          <a:srcRect t="13195"/>
          <a:stretch/>
        </p:blipFill>
        <p:spPr>
          <a:xfrm>
            <a:off x="1189677" y="987731"/>
            <a:ext cx="10240624" cy="5768549"/>
          </a:xfrm>
          <a:prstGeom prst="rect">
            <a:avLst/>
          </a:prstGeom>
        </p:spPr>
      </p:pic>
      <p:sp>
        <p:nvSpPr>
          <p:cNvPr id="8" name="文字版面配置區 7"/>
          <p:cNvSpPr>
            <a:spLocks noGrp="1"/>
          </p:cNvSpPr>
          <p:nvPr>
            <p:ph type="body" idx="1"/>
          </p:nvPr>
        </p:nvSpPr>
        <p:spPr>
          <a:xfrm>
            <a:off x="616336" y="128277"/>
            <a:ext cx="10515600" cy="654213"/>
          </a:xfrm>
        </p:spPr>
        <p:txBody>
          <a:bodyPr>
            <a:noAutofit/>
          </a:bodyPr>
          <a:lstStyle/>
          <a:p>
            <a:pPr algn="ctr"/>
            <a:r>
              <a:rPr lang="en-US" altLang="zh-TW" sz="3600" dirty="0" err="1">
                <a:solidFill>
                  <a:srgbClr val="FFFFFF"/>
                </a:solidFill>
              </a:rPr>
              <a:t>Lexicomp</a:t>
            </a:r>
            <a:r>
              <a:rPr lang="en-US" altLang="zh-TW" sz="3600" baseline="30000" dirty="0">
                <a:solidFill>
                  <a:srgbClr val="FFFFFF"/>
                </a:solidFill>
              </a:rPr>
              <a:t>®</a:t>
            </a:r>
            <a:r>
              <a:rPr lang="en-US" altLang="zh-TW" sz="3600" dirty="0">
                <a:solidFill>
                  <a:srgbClr val="FFFFFF"/>
                </a:solidFill>
              </a:rPr>
              <a:t> and Medi-Span</a:t>
            </a:r>
            <a:r>
              <a:rPr lang="en-US" altLang="zh-TW" sz="3600" baseline="30000" dirty="0">
                <a:solidFill>
                  <a:srgbClr val="FFFFFF"/>
                </a:solidFill>
              </a:rPr>
              <a:t>®</a:t>
            </a:r>
            <a:r>
              <a:rPr lang="en-US" altLang="zh-TW" sz="3600" dirty="0">
                <a:solidFill>
                  <a:srgbClr val="FFFFFF"/>
                </a:solidFill>
              </a:rPr>
              <a:t> Clinical</a:t>
            </a:r>
            <a:endParaRPr lang="zh-TW" altLang="en-US" sz="3600" dirty="0">
              <a:solidFill>
                <a:srgbClr val="FFFFFF"/>
              </a:solidFill>
            </a:endParaRPr>
          </a:p>
        </p:txBody>
      </p:sp>
    </p:spTree>
    <p:extLst>
      <p:ext uri="{BB962C8B-B14F-4D97-AF65-F5344CB8AC3E}">
        <p14:creationId xmlns:p14="http://schemas.microsoft.com/office/powerpoint/2010/main" val="211856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err="1"/>
              <a:t>Medi</a:t>
            </a:r>
            <a:r>
              <a:rPr lang="en-US" altLang="zh-TW" dirty="0"/>
              <a:t>-Span</a:t>
            </a:r>
            <a:r>
              <a:rPr lang="zh-TW" altLang="en-US" dirty="0"/>
              <a:t>臨床決策服務內容</a:t>
            </a:r>
          </a:p>
        </p:txBody>
      </p:sp>
      <p:sp>
        <p:nvSpPr>
          <p:cNvPr id="6" name="內容版面配置區 5"/>
          <p:cNvSpPr>
            <a:spLocks noGrp="1"/>
          </p:cNvSpPr>
          <p:nvPr>
            <p:ph idx="1"/>
          </p:nvPr>
        </p:nvSpPr>
        <p:spPr/>
        <p:txBody>
          <a:bodyPr anchor="ctr">
            <a:normAutofit/>
          </a:bodyPr>
          <a:lstStyle/>
          <a:p>
            <a:pPr>
              <a:lnSpc>
                <a:spcPct val="130000"/>
              </a:lnSpc>
              <a:buClr>
                <a:srgbClr val="009679"/>
              </a:buClr>
              <a:buFont typeface="微軟正黑體" panose="020B0604030504040204" pitchFamily="34" charset="-120"/>
              <a:buChar char="￭"/>
            </a:pPr>
            <a:r>
              <a:rPr lang="zh-TW" altLang="en-US" b="1" dirty="0">
                <a:solidFill>
                  <a:srgbClr val="009679"/>
                </a:solidFill>
                <a:latin typeface="+mj-ea"/>
                <a:ea typeface="+mj-ea"/>
              </a:rPr>
              <a:t>藥物比對服務</a:t>
            </a:r>
            <a:r>
              <a:rPr lang="zh-TW" altLang="en-US" dirty="0">
                <a:latin typeface="+mj-ea"/>
                <a:ea typeface="+mj-ea"/>
              </a:rPr>
              <a:t>：</a:t>
            </a:r>
            <a:r>
              <a:rPr lang="zh-TW" altLang="en-US" dirty="0"/>
              <a:t>將您機構的藥品清單對應至資料庫的藥品內容、編碼以及正規化</a:t>
            </a:r>
            <a:endParaRPr lang="en-US" altLang="zh-TW" dirty="0"/>
          </a:p>
          <a:p>
            <a:pPr>
              <a:lnSpc>
                <a:spcPct val="130000"/>
              </a:lnSpc>
              <a:buClr>
                <a:srgbClr val="009679"/>
              </a:buClr>
              <a:buFont typeface="微軟正黑體" panose="020B0604030504040204" pitchFamily="34" charset="-120"/>
              <a:buChar char="￭"/>
            </a:pPr>
            <a:r>
              <a:rPr lang="zh-TW" altLang="en-US" b="1" dirty="0">
                <a:solidFill>
                  <a:srgbClr val="009679"/>
                </a:solidFill>
                <a:latin typeface="+mj-ea"/>
                <a:ea typeface="+mj-ea"/>
              </a:rPr>
              <a:t>持續更新比對服務</a:t>
            </a:r>
            <a:r>
              <a:rPr lang="zh-TW" altLang="en-US" dirty="0">
                <a:latin typeface="+mj-ea"/>
                <a:ea typeface="+mj-ea"/>
              </a:rPr>
              <a:t>：</a:t>
            </a:r>
            <a:r>
              <a:rPr lang="zh-TW" altLang="en-US" dirty="0"/>
              <a:t>持續在藥品推出時不斷更新比對內容</a:t>
            </a:r>
            <a:endParaRPr lang="en-US" altLang="zh-TW" dirty="0"/>
          </a:p>
          <a:p>
            <a:pPr>
              <a:lnSpc>
                <a:spcPct val="130000"/>
              </a:lnSpc>
              <a:buClr>
                <a:srgbClr val="009679"/>
              </a:buClr>
              <a:buFont typeface="微軟正黑體" panose="020B0604030504040204" pitchFamily="34" charset="-120"/>
              <a:buChar char="￭"/>
            </a:pPr>
            <a:r>
              <a:rPr lang="zh-TW" altLang="en-US" b="1" dirty="0">
                <a:solidFill>
                  <a:srgbClr val="009679"/>
                </a:solidFill>
                <a:latin typeface="+mj-ea"/>
                <a:ea typeface="+mj-ea"/>
              </a:rPr>
              <a:t>臨床決策支援模組</a:t>
            </a:r>
            <a:r>
              <a:rPr lang="zh-TW" altLang="en-US" dirty="0">
                <a:latin typeface="+mj-ea"/>
                <a:ea typeface="+mj-ea"/>
              </a:rPr>
              <a:t>：</a:t>
            </a:r>
            <a:r>
              <a:rPr lang="zh-TW" altLang="en-US" dirty="0"/>
              <a:t>選用所使用到的模組</a:t>
            </a:r>
            <a:endParaRPr lang="en-US" altLang="zh-TW" dirty="0"/>
          </a:p>
          <a:p>
            <a:pPr>
              <a:lnSpc>
                <a:spcPct val="130000"/>
              </a:lnSpc>
              <a:buClr>
                <a:srgbClr val="009679"/>
              </a:buClr>
              <a:buFont typeface="微軟正黑體" panose="020B0604030504040204" pitchFamily="34" charset="-120"/>
              <a:buChar char="￭"/>
            </a:pPr>
            <a:r>
              <a:rPr lang="zh-TW" altLang="en-US" dirty="0">
                <a:latin typeface="+mj-ea"/>
                <a:ea typeface="+mj-ea"/>
              </a:rPr>
              <a:t>技術整合與導入協助</a:t>
            </a:r>
          </a:p>
          <a:p>
            <a:pPr>
              <a:lnSpc>
                <a:spcPct val="130000"/>
              </a:lnSpc>
              <a:buClr>
                <a:srgbClr val="009679"/>
              </a:buClr>
              <a:buFont typeface="微軟正黑體" panose="020B0604030504040204" pitchFamily="34" charset="-120"/>
              <a:buChar char="￭"/>
            </a:pPr>
            <a:r>
              <a:rPr lang="zh-TW" altLang="en-US" dirty="0">
                <a:latin typeface="+mj-ea"/>
                <a:ea typeface="+mj-ea"/>
              </a:rPr>
              <a:t>顧問暨諮詢服務</a:t>
            </a:r>
            <a:endParaRPr lang="en-US" altLang="zh-TW" dirty="0">
              <a:latin typeface="+mj-ea"/>
              <a:ea typeface="+mj-ea"/>
            </a:endParaRPr>
          </a:p>
        </p:txBody>
      </p:sp>
    </p:spTree>
    <p:extLst>
      <p:ext uri="{BB962C8B-B14F-4D97-AF65-F5344CB8AC3E}">
        <p14:creationId xmlns:p14="http://schemas.microsoft.com/office/powerpoint/2010/main" val="2854307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Medi</a:t>
            </a:r>
            <a:r>
              <a:rPr lang="en-US" altLang="zh-TW" dirty="0"/>
              <a:t>-Span</a:t>
            </a:r>
            <a:r>
              <a:rPr lang="zh-TW" altLang="en-US" dirty="0"/>
              <a:t>臨床決策服務帶來的好處</a:t>
            </a:r>
          </a:p>
        </p:txBody>
      </p:sp>
      <p:pic>
        <p:nvPicPr>
          <p:cNvPr id="8" name="內容版面配置區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48897" y="1259999"/>
            <a:ext cx="3119999" cy="4680000"/>
          </a:xfrm>
          <a:ln>
            <a:solidFill>
              <a:schemeClr val="bg1">
                <a:lumMod val="85000"/>
              </a:schemeClr>
            </a:solidFill>
          </a:ln>
        </p:spPr>
      </p:pic>
      <p:sp>
        <p:nvSpPr>
          <p:cNvPr id="4" name="內容版面配置區 3"/>
          <p:cNvSpPr>
            <a:spLocks noGrp="1"/>
          </p:cNvSpPr>
          <p:nvPr>
            <p:ph sz="half" idx="2"/>
          </p:nvPr>
        </p:nvSpPr>
        <p:spPr>
          <a:xfrm>
            <a:off x="5198519" y="1221103"/>
            <a:ext cx="5181600" cy="5040000"/>
          </a:xfrm>
        </p:spPr>
        <p:txBody>
          <a:bodyPr anchor="ctr"/>
          <a:lstStyle/>
          <a:p>
            <a:pPr>
              <a:buClr>
                <a:srgbClr val="009679"/>
              </a:buClr>
              <a:buFont typeface="微軟正黑體" panose="020B0604030504040204" pitchFamily="34" charset="-120"/>
              <a:buChar char="￭"/>
            </a:pPr>
            <a:r>
              <a:rPr lang="zh-TW" altLang="en-US" dirty="0"/>
              <a:t>全球化支援</a:t>
            </a:r>
            <a:endParaRPr lang="en-US" altLang="zh-TW" dirty="0"/>
          </a:p>
          <a:p>
            <a:pPr>
              <a:buClr>
                <a:srgbClr val="009679"/>
              </a:buClr>
              <a:buFont typeface="微軟正黑體" panose="020B0604030504040204" pitchFamily="34" charset="-120"/>
              <a:buChar char="￭"/>
            </a:pPr>
            <a:r>
              <a:rPr lang="zh-TW" altLang="en-US" dirty="0"/>
              <a:t>減少警示雜訊以及疲勞</a:t>
            </a:r>
            <a:endParaRPr lang="en-US" altLang="zh-TW" dirty="0"/>
          </a:p>
          <a:p>
            <a:pPr>
              <a:buClr>
                <a:srgbClr val="009679"/>
              </a:buClr>
              <a:buFont typeface="微軟正黑體" panose="020B0604030504040204" pitchFamily="34" charset="-120"/>
              <a:buChar char="￭"/>
            </a:pPr>
            <a:r>
              <a:rPr lang="zh-TW" altLang="en-US" dirty="0"/>
              <a:t>提升處理速度</a:t>
            </a:r>
            <a:endParaRPr lang="en-US" altLang="zh-TW" dirty="0"/>
          </a:p>
          <a:p>
            <a:pPr>
              <a:buClr>
                <a:srgbClr val="009679"/>
              </a:buClr>
              <a:buFont typeface="微軟正黑體" panose="020B0604030504040204" pitchFamily="34" charset="-120"/>
              <a:buChar char="￭"/>
            </a:pPr>
            <a:r>
              <a:rPr lang="zh-TW" altLang="en-US" dirty="0"/>
              <a:t>減少整合時所需要的資源</a:t>
            </a:r>
            <a:endParaRPr lang="en-US" altLang="zh-TW" dirty="0"/>
          </a:p>
          <a:p>
            <a:pPr>
              <a:buClr>
                <a:srgbClr val="009679"/>
              </a:buClr>
              <a:buFont typeface="微軟正黑體" panose="020B0604030504040204" pitchFamily="34" charset="-120"/>
              <a:buChar char="￭"/>
            </a:pPr>
            <a:r>
              <a:rPr lang="zh-TW" altLang="en-US" dirty="0"/>
              <a:t>減少資料維護以及更新作業</a:t>
            </a:r>
            <a:endParaRPr lang="en-US" altLang="zh-TW" dirty="0"/>
          </a:p>
          <a:p>
            <a:pPr>
              <a:buClr>
                <a:srgbClr val="009679"/>
              </a:buClr>
              <a:buFont typeface="微軟正黑體" panose="020B0604030504040204" pitchFamily="34" charset="-120"/>
              <a:buChar char="￭"/>
            </a:pPr>
            <a:r>
              <a:rPr lang="zh-TW" altLang="en-US" dirty="0"/>
              <a:t>允許快速適應不斷變化的需求</a:t>
            </a:r>
            <a:endParaRPr lang="en-US" altLang="zh-TW" dirty="0"/>
          </a:p>
          <a:p>
            <a:pPr>
              <a:buClr>
                <a:srgbClr val="009679"/>
              </a:buClr>
              <a:buFont typeface="微軟正黑體" panose="020B0604030504040204" pitchFamily="34" charset="-120"/>
              <a:buChar char="￭"/>
            </a:pPr>
            <a:r>
              <a:rPr lang="zh-TW" altLang="en-US" dirty="0"/>
              <a:t>促進協同作業能力</a:t>
            </a:r>
          </a:p>
        </p:txBody>
      </p:sp>
    </p:spTree>
    <p:extLst>
      <p:ext uri="{BB962C8B-B14F-4D97-AF65-F5344CB8AC3E}">
        <p14:creationId xmlns:p14="http://schemas.microsoft.com/office/powerpoint/2010/main" val="3644050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237646702"/>
              </p:ext>
            </p:extLst>
          </p:nvPr>
        </p:nvGraphicFramePr>
        <p:xfrm>
          <a:off x="255779" y="974904"/>
          <a:ext cx="11888893" cy="5883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0" name="Title 4"/>
          <p:cNvSpPr>
            <a:spLocks noGrp="1"/>
          </p:cNvSpPr>
          <p:nvPr>
            <p:ph type="title"/>
          </p:nvPr>
        </p:nvSpPr>
        <p:spPr/>
        <p:txBody>
          <a:bodyPr>
            <a:normAutofit/>
          </a:bodyPr>
          <a:lstStyle/>
          <a:p>
            <a:pPr algn="ctr"/>
            <a:r>
              <a:rPr lang="en-US" altLang="zh-TW" dirty="0" err="1"/>
              <a:t>Lexicomp</a:t>
            </a:r>
            <a:r>
              <a:rPr lang="zh-TW" altLang="en-US" dirty="0"/>
              <a:t>整合至醫院工作流程</a:t>
            </a:r>
            <a:endParaRPr lang="en-US" altLang="en-US" dirty="0"/>
          </a:p>
        </p:txBody>
      </p:sp>
      <p:sp>
        <p:nvSpPr>
          <p:cNvPr id="2" name="TextBox 1"/>
          <p:cNvSpPr txBox="1"/>
          <p:nvPr/>
        </p:nvSpPr>
        <p:spPr>
          <a:xfrm>
            <a:off x="696614" y="3099596"/>
            <a:ext cx="584775" cy="1590674"/>
          </a:xfrm>
          <a:prstGeom prst="rect">
            <a:avLst/>
          </a:prstGeom>
          <a:noFill/>
        </p:spPr>
        <p:txBody>
          <a:bodyPr vert="vert270">
            <a:spAutoFit/>
          </a:bodyPr>
          <a:lstStyle/>
          <a:p>
            <a:pPr marL="6350" algn="ctr">
              <a:spcAft>
                <a:spcPts val="0"/>
              </a:spcAft>
              <a:defRPr/>
            </a:pPr>
            <a:r>
              <a:rPr lang="en-US" sz="1400" b="1" dirty="0">
                <a:solidFill>
                  <a:srgbClr val="FF0000"/>
                </a:solidFill>
                <a:latin typeface="Trebuchet MS" pitchFamily="34" charset="0"/>
              </a:rPr>
              <a:t>Reference</a:t>
            </a:r>
            <a:br>
              <a:rPr lang="en-US" sz="1400" b="1" dirty="0">
                <a:solidFill>
                  <a:srgbClr val="FF0000"/>
                </a:solidFill>
                <a:latin typeface="Trebuchet MS" pitchFamily="34" charset="0"/>
              </a:rPr>
            </a:br>
            <a:r>
              <a:rPr lang="en-US" sz="1200" b="1" dirty="0">
                <a:solidFill>
                  <a:srgbClr val="FF0000"/>
                </a:solidFill>
                <a:latin typeface="Trebuchet MS" pitchFamily="34" charset="0"/>
              </a:rPr>
              <a:t>(Lexicomp Online)</a:t>
            </a:r>
          </a:p>
        </p:txBody>
      </p:sp>
      <p:sp>
        <p:nvSpPr>
          <p:cNvPr id="7" name="TextBox 6"/>
          <p:cNvSpPr txBox="1"/>
          <p:nvPr/>
        </p:nvSpPr>
        <p:spPr>
          <a:xfrm>
            <a:off x="708229" y="4899821"/>
            <a:ext cx="584775" cy="1636194"/>
          </a:xfrm>
          <a:prstGeom prst="rect">
            <a:avLst/>
          </a:prstGeom>
          <a:noFill/>
        </p:spPr>
        <p:txBody>
          <a:bodyPr vert="vert270">
            <a:spAutoFit/>
          </a:bodyPr>
          <a:lstStyle/>
          <a:p>
            <a:pPr marL="6350" algn="ctr">
              <a:spcAft>
                <a:spcPts val="400"/>
              </a:spcAft>
              <a:defRPr/>
            </a:pPr>
            <a:r>
              <a:rPr lang="en-US" sz="1400" b="1" dirty="0">
                <a:solidFill>
                  <a:srgbClr val="0070C0"/>
                </a:solidFill>
                <a:latin typeface="Trebuchet MS" pitchFamily="34" charset="0"/>
              </a:rPr>
              <a:t>Data</a:t>
            </a:r>
            <a:br>
              <a:rPr lang="en-US" sz="1400" b="1" dirty="0">
                <a:solidFill>
                  <a:srgbClr val="0070C0"/>
                </a:solidFill>
                <a:latin typeface="Trebuchet MS" pitchFamily="34" charset="0"/>
              </a:rPr>
            </a:br>
            <a:r>
              <a:rPr lang="en-US" sz="1200" b="1" dirty="0">
                <a:solidFill>
                  <a:srgbClr val="0070C0"/>
                </a:solidFill>
                <a:latin typeface="Trebuchet MS" pitchFamily="34" charset="0"/>
              </a:rPr>
              <a:t>(Medi-Span Clinical)</a:t>
            </a:r>
          </a:p>
        </p:txBody>
      </p:sp>
      <p:sp>
        <p:nvSpPr>
          <p:cNvPr id="16" name="TextBox 15"/>
          <p:cNvSpPr txBox="1"/>
          <p:nvPr/>
        </p:nvSpPr>
        <p:spPr>
          <a:xfrm>
            <a:off x="4492710" y="5322541"/>
            <a:ext cx="400110" cy="1456267"/>
          </a:xfrm>
          <a:prstGeom prst="rect">
            <a:avLst/>
          </a:prstGeom>
          <a:noFill/>
        </p:spPr>
        <p:txBody>
          <a:bodyPr vert="vert270">
            <a:spAutoFit/>
          </a:bodyPr>
          <a:lstStyle/>
          <a:p>
            <a:pPr marL="6350" algn="ctr">
              <a:spcAft>
                <a:spcPts val="400"/>
              </a:spcAft>
              <a:defRPr/>
            </a:pPr>
            <a:r>
              <a:rPr lang="en-US" sz="1400" b="1" dirty="0">
                <a:solidFill>
                  <a:srgbClr val="0070C0"/>
                </a:solidFill>
                <a:latin typeface="Trebuchet MS" pitchFamily="34" charset="0"/>
              </a:rPr>
              <a:t>Data</a:t>
            </a:r>
          </a:p>
        </p:txBody>
      </p:sp>
      <p:sp>
        <p:nvSpPr>
          <p:cNvPr id="18" name="TextBox 17"/>
          <p:cNvSpPr txBox="1"/>
          <p:nvPr/>
        </p:nvSpPr>
        <p:spPr>
          <a:xfrm>
            <a:off x="4481421" y="3070674"/>
            <a:ext cx="400110" cy="1456267"/>
          </a:xfrm>
          <a:prstGeom prst="rect">
            <a:avLst/>
          </a:prstGeom>
          <a:noFill/>
        </p:spPr>
        <p:txBody>
          <a:bodyPr vert="vert270">
            <a:spAutoFit/>
          </a:bodyPr>
          <a:lstStyle/>
          <a:p>
            <a:pPr marL="6350" algn="ctr">
              <a:spcAft>
                <a:spcPts val="400"/>
              </a:spcAft>
              <a:defRPr/>
            </a:pPr>
            <a:r>
              <a:rPr lang="en-US" sz="1400" b="1" dirty="0">
                <a:solidFill>
                  <a:srgbClr val="0070C0"/>
                </a:solidFill>
                <a:latin typeface="Trebuchet MS" pitchFamily="34" charset="0"/>
              </a:rPr>
              <a:t>Data</a:t>
            </a:r>
          </a:p>
        </p:txBody>
      </p:sp>
      <p:sp>
        <p:nvSpPr>
          <p:cNvPr id="19" name="TextBox 18"/>
          <p:cNvSpPr txBox="1"/>
          <p:nvPr/>
        </p:nvSpPr>
        <p:spPr>
          <a:xfrm>
            <a:off x="7966583" y="1551801"/>
            <a:ext cx="400110" cy="1456267"/>
          </a:xfrm>
          <a:prstGeom prst="rect">
            <a:avLst/>
          </a:prstGeom>
          <a:noFill/>
        </p:spPr>
        <p:txBody>
          <a:bodyPr vert="vert270">
            <a:spAutoFit/>
          </a:bodyPr>
          <a:lstStyle/>
          <a:p>
            <a:pPr marL="6350" algn="ctr">
              <a:spcAft>
                <a:spcPts val="400"/>
              </a:spcAft>
              <a:defRPr/>
            </a:pPr>
            <a:r>
              <a:rPr lang="en-US" sz="1400" b="1" dirty="0">
                <a:solidFill>
                  <a:srgbClr val="0070C0"/>
                </a:solidFill>
                <a:latin typeface="Trebuchet MS" pitchFamily="34" charset="0"/>
              </a:rPr>
              <a:t>Data</a:t>
            </a:r>
          </a:p>
        </p:txBody>
      </p:sp>
      <p:sp>
        <p:nvSpPr>
          <p:cNvPr id="20" name="TextBox 19"/>
          <p:cNvSpPr txBox="1"/>
          <p:nvPr/>
        </p:nvSpPr>
        <p:spPr>
          <a:xfrm>
            <a:off x="4465511" y="1096401"/>
            <a:ext cx="400110" cy="1397000"/>
          </a:xfrm>
          <a:prstGeom prst="rect">
            <a:avLst/>
          </a:prstGeom>
          <a:noFill/>
        </p:spPr>
        <p:txBody>
          <a:bodyPr vert="vert270">
            <a:spAutoFit/>
          </a:bodyPr>
          <a:lstStyle/>
          <a:p>
            <a:pPr marL="6350" algn="ctr">
              <a:spcAft>
                <a:spcPts val="400"/>
              </a:spcAft>
              <a:defRPr/>
            </a:pPr>
            <a:r>
              <a:rPr lang="en-US" sz="1400" b="1" dirty="0">
                <a:solidFill>
                  <a:srgbClr val="FF0000"/>
                </a:solidFill>
                <a:latin typeface="Trebuchet MS" pitchFamily="34" charset="0"/>
              </a:rPr>
              <a:t>Reference</a:t>
            </a:r>
          </a:p>
        </p:txBody>
      </p:sp>
      <p:sp>
        <p:nvSpPr>
          <p:cNvPr id="21" name="TextBox 20"/>
          <p:cNvSpPr txBox="1"/>
          <p:nvPr/>
        </p:nvSpPr>
        <p:spPr>
          <a:xfrm>
            <a:off x="7974787" y="3507603"/>
            <a:ext cx="400110" cy="1397000"/>
          </a:xfrm>
          <a:prstGeom prst="rect">
            <a:avLst/>
          </a:prstGeom>
          <a:noFill/>
        </p:spPr>
        <p:txBody>
          <a:bodyPr vert="vert270">
            <a:spAutoFit/>
          </a:bodyPr>
          <a:lstStyle/>
          <a:p>
            <a:pPr marL="6350" algn="ctr">
              <a:spcAft>
                <a:spcPts val="400"/>
              </a:spcAft>
              <a:defRPr/>
            </a:pPr>
            <a:r>
              <a:rPr lang="en-US" sz="1400" b="1" dirty="0">
                <a:solidFill>
                  <a:srgbClr val="FF0000"/>
                </a:solidFill>
                <a:latin typeface="Trebuchet MS" pitchFamily="34" charset="0"/>
              </a:rPr>
              <a:t>Reference</a:t>
            </a:r>
          </a:p>
        </p:txBody>
      </p:sp>
      <p:sp>
        <p:nvSpPr>
          <p:cNvPr id="22" name="TextBox 21"/>
          <p:cNvSpPr txBox="1"/>
          <p:nvPr/>
        </p:nvSpPr>
        <p:spPr>
          <a:xfrm>
            <a:off x="7974788" y="5124736"/>
            <a:ext cx="400110" cy="1397000"/>
          </a:xfrm>
          <a:prstGeom prst="rect">
            <a:avLst/>
          </a:prstGeom>
          <a:noFill/>
        </p:spPr>
        <p:txBody>
          <a:bodyPr vert="vert270">
            <a:spAutoFit/>
          </a:bodyPr>
          <a:lstStyle/>
          <a:p>
            <a:pPr marL="6350" algn="ctr">
              <a:spcAft>
                <a:spcPts val="400"/>
              </a:spcAft>
              <a:defRPr/>
            </a:pPr>
            <a:r>
              <a:rPr lang="en-US" sz="1400" b="1" dirty="0">
                <a:solidFill>
                  <a:srgbClr val="FF0000"/>
                </a:solidFill>
                <a:latin typeface="Trebuchet MS" pitchFamily="34" charset="0"/>
              </a:rPr>
              <a:t>Reference</a:t>
            </a:r>
          </a:p>
        </p:txBody>
      </p:sp>
    </p:spTree>
    <p:extLst>
      <p:ext uri="{BB962C8B-B14F-4D97-AF65-F5344CB8AC3E}">
        <p14:creationId xmlns:p14="http://schemas.microsoft.com/office/powerpoint/2010/main" val="9401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250" tmFilter="0, 0; .2, .5; .8, .5; 1, 0"/>
                                        <p:tgtEl>
                                          <p:spTgt spid="12">
                                            <p:graphicEl>
                                              <a:dgm id="{3288A1B3-99F6-4614-8200-FECFEC797719}"/>
                                            </p:graphicEl>
                                          </p:spTgt>
                                        </p:tgtEl>
                                      </p:cBhvr>
                                    </p:animEffect>
                                    <p:animScale>
                                      <p:cBhvr>
                                        <p:cTn id="7" dur="125" autoRev="1" fill="hold"/>
                                        <p:tgtEl>
                                          <p:spTgt spid="12">
                                            <p:graphicEl>
                                              <a:dgm id="{3288A1B3-99F6-4614-8200-FECFEC797719}"/>
                                            </p:graphicEl>
                                          </p:spTgt>
                                        </p:tgtEl>
                                      </p:cBhvr>
                                      <p:by x="105000" y="105000"/>
                                    </p:animScale>
                                  </p:childTnLst>
                                </p:cTn>
                              </p:par>
                            </p:childTnLst>
                          </p:cTn>
                        </p:par>
                        <p:par>
                          <p:cTn id="8" fill="hold">
                            <p:stCondLst>
                              <p:cond delay="250"/>
                            </p:stCondLst>
                            <p:childTnLst>
                              <p:par>
                                <p:cTn id="9" presetID="26" presetClass="emph" presetSubtype="0" fill="hold" grpId="0" nodeType="afterEffect">
                                  <p:stCondLst>
                                    <p:cond delay="0"/>
                                  </p:stCondLst>
                                  <p:childTnLst>
                                    <p:animEffect transition="out" filter="fade">
                                      <p:cBhvr>
                                        <p:cTn id="10" dur="250" tmFilter="0, 0; .2, .5; .8, .5; 1, 0"/>
                                        <p:tgtEl>
                                          <p:spTgt spid="12">
                                            <p:graphicEl>
                                              <a:dgm id="{AEA9A5C6-5BB1-4362-900A-7DACB853467A}"/>
                                            </p:graphicEl>
                                          </p:spTgt>
                                        </p:tgtEl>
                                      </p:cBhvr>
                                    </p:animEffect>
                                    <p:animScale>
                                      <p:cBhvr>
                                        <p:cTn id="11" dur="125" autoRev="1" fill="hold"/>
                                        <p:tgtEl>
                                          <p:spTgt spid="12">
                                            <p:graphicEl>
                                              <a:dgm id="{AEA9A5C6-5BB1-4362-900A-7DACB853467A}"/>
                                            </p:graphicEl>
                                          </p:spTgt>
                                        </p:tgtEl>
                                      </p:cBhvr>
                                      <p:by x="105000" y="105000"/>
                                    </p:animScale>
                                  </p:childTnLst>
                                </p:cTn>
                              </p:par>
                            </p:childTnLst>
                          </p:cTn>
                        </p:par>
                        <p:par>
                          <p:cTn id="12" fill="hold">
                            <p:stCondLst>
                              <p:cond delay="500"/>
                            </p:stCondLst>
                            <p:childTnLst>
                              <p:par>
                                <p:cTn id="13" presetID="26" presetClass="emph" presetSubtype="0" fill="hold" grpId="0" nodeType="afterEffect">
                                  <p:stCondLst>
                                    <p:cond delay="0"/>
                                  </p:stCondLst>
                                  <p:childTnLst>
                                    <p:animEffect transition="out" filter="fade">
                                      <p:cBhvr>
                                        <p:cTn id="14" dur="250" tmFilter="0, 0; .2, .5; .8, .5; 1, 0"/>
                                        <p:tgtEl>
                                          <p:spTgt spid="12">
                                            <p:graphicEl>
                                              <a:dgm id="{C6C6B7AD-B6AF-4E08-8C63-CC7D1E6CFBF0}"/>
                                            </p:graphicEl>
                                          </p:spTgt>
                                        </p:tgtEl>
                                      </p:cBhvr>
                                    </p:animEffect>
                                    <p:animScale>
                                      <p:cBhvr>
                                        <p:cTn id="15" dur="125" autoRev="1" fill="hold"/>
                                        <p:tgtEl>
                                          <p:spTgt spid="12">
                                            <p:graphicEl>
                                              <a:dgm id="{C6C6B7AD-B6AF-4E08-8C63-CC7D1E6CFBF0}"/>
                                            </p:graphicEl>
                                          </p:spTgt>
                                        </p:tgtEl>
                                      </p:cBhvr>
                                      <p:by x="105000" y="105000"/>
                                    </p:animScale>
                                  </p:childTnLst>
                                </p:cTn>
                              </p:par>
                            </p:childTnLst>
                          </p:cTn>
                        </p:par>
                        <p:par>
                          <p:cTn id="16" fill="hold">
                            <p:stCondLst>
                              <p:cond delay="750"/>
                            </p:stCondLst>
                            <p:childTnLst>
                              <p:par>
                                <p:cTn id="17" presetID="26" presetClass="emph" presetSubtype="0" fill="hold" grpId="0" nodeType="afterEffect">
                                  <p:stCondLst>
                                    <p:cond delay="0"/>
                                  </p:stCondLst>
                                  <p:childTnLst>
                                    <p:animEffect transition="out" filter="fade">
                                      <p:cBhvr>
                                        <p:cTn id="18" dur="250" tmFilter="0, 0; .2, .5; .8, .5; 1, 0"/>
                                        <p:tgtEl>
                                          <p:spTgt spid="12">
                                            <p:graphicEl>
                                              <a:dgm id="{AD2BE53F-C9D0-4FBC-9E15-D25B4A643B0E}"/>
                                            </p:graphicEl>
                                          </p:spTgt>
                                        </p:tgtEl>
                                      </p:cBhvr>
                                    </p:animEffect>
                                    <p:animScale>
                                      <p:cBhvr>
                                        <p:cTn id="19" dur="125" autoRev="1" fill="hold"/>
                                        <p:tgtEl>
                                          <p:spTgt spid="12">
                                            <p:graphicEl>
                                              <a:dgm id="{AD2BE53F-C9D0-4FBC-9E15-D25B4A643B0E}"/>
                                            </p:graphicEl>
                                          </p:spTgt>
                                        </p:tgtEl>
                                      </p:cBhvr>
                                      <p:by x="105000" y="105000"/>
                                    </p:animScale>
                                  </p:childTnLst>
                                </p:cTn>
                              </p:par>
                            </p:childTnLst>
                          </p:cTn>
                        </p:par>
                        <p:par>
                          <p:cTn id="20" fill="hold">
                            <p:stCondLst>
                              <p:cond delay="1000"/>
                            </p:stCondLst>
                            <p:childTnLst>
                              <p:par>
                                <p:cTn id="21" presetID="26" presetClass="emph" presetSubtype="0" fill="hold" grpId="0" nodeType="afterEffect">
                                  <p:stCondLst>
                                    <p:cond delay="0"/>
                                  </p:stCondLst>
                                  <p:childTnLst>
                                    <p:animEffect transition="out" filter="fade">
                                      <p:cBhvr>
                                        <p:cTn id="22" dur="250" tmFilter="0, 0; .2, .5; .8, .5; 1, 0"/>
                                        <p:tgtEl>
                                          <p:spTgt spid="12">
                                            <p:graphicEl>
                                              <a:dgm id="{15E0086F-61F8-4D36-B67F-3090128D0533}"/>
                                            </p:graphicEl>
                                          </p:spTgt>
                                        </p:tgtEl>
                                      </p:cBhvr>
                                    </p:animEffect>
                                    <p:animScale>
                                      <p:cBhvr>
                                        <p:cTn id="23" dur="125" autoRev="1" fill="hold"/>
                                        <p:tgtEl>
                                          <p:spTgt spid="12">
                                            <p:graphicEl>
                                              <a:dgm id="{15E0086F-61F8-4D36-B67F-3090128D0533}"/>
                                            </p:graphicEl>
                                          </p:spTgt>
                                        </p:tgtEl>
                                      </p:cBhvr>
                                      <p:by x="105000" y="105000"/>
                                    </p:animScale>
                                  </p:childTnLst>
                                </p:cTn>
                              </p:par>
                            </p:childTnLst>
                          </p:cTn>
                        </p:par>
                        <p:par>
                          <p:cTn id="24" fill="hold">
                            <p:stCondLst>
                              <p:cond delay="1250"/>
                            </p:stCondLst>
                            <p:childTnLst>
                              <p:par>
                                <p:cTn id="25" presetID="26" presetClass="emph" presetSubtype="0" fill="hold" grpId="0" nodeType="afterEffect">
                                  <p:stCondLst>
                                    <p:cond delay="0"/>
                                  </p:stCondLst>
                                  <p:childTnLst>
                                    <p:animEffect transition="out" filter="fade">
                                      <p:cBhvr>
                                        <p:cTn id="26" dur="250" tmFilter="0, 0; .2, .5; .8, .5; 1, 0"/>
                                        <p:tgtEl>
                                          <p:spTgt spid="12">
                                            <p:graphicEl>
                                              <a:dgm id="{AAABC2B2-BD5B-44EF-97FE-AF3144D1BF7C}"/>
                                            </p:graphicEl>
                                          </p:spTgt>
                                        </p:tgtEl>
                                      </p:cBhvr>
                                    </p:animEffect>
                                    <p:animScale>
                                      <p:cBhvr>
                                        <p:cTn id="27" dur="125" autoRev="1" fill="hold"/>
                                        <p:tgtEl>
                                          <p:spTgt spid="12">
                                            <p:graphicEl>
                                              <a:dgm id="{AAABC2B2-BD5B-44EF-97FE-AF3144D1BF7C}"/>
                                            </p:graphicEl>
                                          </p:spTgt>
                                        </p:tgtEl>
                                      </p:cBhvr>
                                      <p:by x="105000" y="105000"/>
                                    </p:animScale>
                                  </p:childTnLst>
                                </p:cTn>
                              </p:par>
                            </p:childTnLst>
                          </p:cTn>
                        </p:par>
                        <p:par>
                          <p:cTn id="28" fill="hold">
                            <p:stCondLst>
                              <p:cond delay="1500"/>
                            </p:stCondLst>
                            <p:childTnLst>
                              <p:par>
                                <p:cTn id="29" presetID="26" presetClass="emph" presetSubtype="0" fill="hold" grpId="0" nodeType="afterEffect">
                                  <p:stCondLst>
                                    <p:cond delay="0"/>
                                  </p:stCondLst>
                                  <p:childTnLst>
                                    <p:animEffect transition="out" filter="fade">
                                      <p:cBhvr>
                                        <p:cTn id="30" dur="250" tmFilter="0, 0; .2, .5; .8, .5; 1, 0"/>
                                        <p:tgtEl>
                                          <p:spTgt spid="12">
                                            <p:graphicEl>
                                              <a:dgm id="{E826D717-06B3-4060-91D9-0BD251714766}"/>
                                            </p:graphicEl>
                                          </p:spTgt>
                                        </p:tgtEl>
                                      </p:cBhvr>
                                    </p:animEffect>
                                    <p:animScale>
                                      <p:cBhvr>
                                        <p:cTn id="31" dur="125" autoRev="1" fill="hold"/>
                                        <p:tgtEl>
                                          <p:spTgt spid="12">
                                            <p:graphicEl>
                                              <a:dgm id="{E826D717-06B3-4060-91D9-0BD251714766}"/>
                                            </p:graphicEl>
                                          </p:spTgt>
                                        </p:tgtEl>
                                      </p:cBhvr>
                                      <p:by x="105000" y="105000"/>
                                    </p:animScale>
                                  </p:childTnLst>
                                </p:cTn>
                              </p:par>
                            </p:childTnLst>
                          </p:cTn>
                        </p:par>
                        <p:par>
                          <p:cTn id="32" fill="hold">
                            <p:stCondLst>
                              <p:cond delay="1750"/>
                            </p:stCondLst>
                            <p:childTnLst>
                              <p:par>
                                <p:cTn id="33" presetID="26" presetClass="emph" presetSubtype="0" fill="hold" grpId="0" nodeType="afterEffect">
                                  <p:stCondLst>
                                    <p:cond delay="0"/>
                                  </p:stCondLst>
                                  <p:childTnLst>
                                    <p:animEffect transition="out" filter="fade">
                                      <p:cBhvr>
                                        <p:cTn id="34" dur="250" tmFilter="0, 0; .2, .5; .8, .5; 1, 0"/>
                                        <p:tgtEl>
                                          <p:spTgt spid="12">
                                            <p:graphicEl>
                                              <a:dgm id="{566ED851-A5AA-4B75-BD7B-358FCF06F9F8}"/>
                                            </p:graphicEl>
                                          </p:spTgt>
                                        </p:tgtEl>
                                      </p:cBhvr>
                                    </p:animEffect>
                                    <p:animScale>
                                      <p:cBhvr>
                                        <p:cTn id="35" dur="125" autoRev="1" fill="hold"/>
                                        <p:tgtEl>
                                          <p:spTgt spid="12">
                                            <p:graphicEl>
                                              <a:dgm id="{566ED851-A5AA-4B75-BD7B-358FCF06F9F8}"/>
                                            </p:graphicEl>
                                          </p:spTgt>
                                        </p:tgtEl>
                                      </p:cBhvr>
                                      <p:by x="105000" y="105000"/>
                                    </p:animScale>
                                  </p:childTnLst>
                                </p:cTn>
                              </p:par>
                            </p:childTnLst>
                          </p:cTn>
                        </p:par>
                        <p:par>
                          <p:cTn id="36" fill="hold">
                            <p:stCondLst>
                              <p:cond delay="2000"/>
                            </p:stCondLst>
                            <p:childTnLst>
                              <p:par>
                                <p:cTn id="37" presetID="26" presetClass="emph" presetSubtype="0" fill="hold" grpId="0" nodeType="afterEffect">
                                  <p:stCondLst>
                                    <p:cond delay="0"/>
                                  </p:stCondLst>
                                  <p:childTnLst>
                                    <p:animEffect transition="out" filter="fade">
                                      <p:cBhvr>
                                        <p:cTn id="38" dur="250" tmFilter="0, 0; .2, .5; .8, .5; 1, 0"/>
                                        <p:tgtEl>
                                          <p:spTgt spid="12">
                                            <p:graphicEl>
                                              <a:dgm id="{9A8D3D31-AA4C-47EE-8EAE-0A9495B82799}"/>
                                            </p:graphicEl>
                                          </p:spTgt>
                                        </p:tgtEl>
                                      </p:cBhvr>
                                    </p:animEffect>
                                    <p:animScale>
                                      <p:cBhvr>
                                        <p:cTn id="39" dur="125" autoRev="1" fill="hold"/>
                                        <p:tgtEl>
                                          <p:spTgt spid="12">
                                            <p:graphicEl>
                                              <a:dgm id="{9A8D3D31-AA4C-47EE-8EAE-0A9495B82799}"/>
                                            </p:graphicEl>
                                          </p:spTgt>
                                        </p:tgtEl>
                                      </p:cBhvr>
                                      <p:by x="105000" y="105000"/>
                                    </p:animScale>
                                  </p:childTnLst>
                                </p:cTn>
                              </p:par>
                            </p:childTnLst>
                          </p:cTn>
                        </p:par>
                        <p:par>
                          <p:cTn id="40" fill="hold">
                            <p:stCondLst>
                              <p:cond delay="2250"/>
                            </p:stCondLst>
                            <p:childTnLst>
                              <p:par>
                                <p:cTn id="41" presetID="26" presetClass="emph" presetSubtype="0" fill="hold" grpId="0" nodeType="afterEffect">
                                  <p:stCondLst>
                                    <p:cond delay="0"/>
                                  </p:stCondLst>
                                  <p:childTnLst>
                                    <p:animEffect transition="out" filter="fade">
                                      <p:cBhvr>
                                        <p:cTn id="42" dur="250" tmFilter="0, 0; .2, .5; .8, .5; 1, 0"/>
                                        <p:tgtEl>
                                          <p:spTgt spid="12">
                                            <p:graphicEl>
                                              <a:dgm id="{279C71C8-DCDC-494C-9BFE-CE69EA464ADA}"/>
                                            </p:graphicEl>
                                          </p:spTgt>
                                        </p:tgtEl>
                                      </p:cBhvr>
                                    </p:animEffect>
                                    <p:animScale>
                                      <p:cBhvr>
                                        <p:cTn id="43" dur="125" autoRev="1" fill="hold"/>
                                        <p:tgtEl>
                                          <p:spTgt spid="12">
                                            <p:graphicEl>
                                              <a:dgm id="{279C71C8-DCDC-494C-9BFE-CE69EA464ADA}"/>
                                            </p:graphicEl>
                                          </p:spTgt>
                                        </p:tgtEl>
                                      </p:cBhvr>
                                      <p:by x="105000" y="105000"/>
                                    </p:animScale>
                                  </p:childTnLst>
                                </p:cTn>
                              </p:par>
                            </p:childTnLst>
                          </p:cTn>
                        </p:par>
                        <p:par>
                          <p:cTn id="44" fill="hold">
                            <p:stCondLst>
                              <p:cond delay="2500"/>
                            </p:stCondLst>
                            <p:childTnLst>
                              <p:par>
                                <p:cTn id="45" presetID="26" presetClass="emph" presetSubtype="0" fill="hold" grpId="0" nodeType="afterEffect">
                                  <p:stCondLst>
                                    <p:cond delay="0"/>
                                  </p:stCondLst>
                                  <p:childTnLst>
                                    <p:animEffect transition="out" filter="fade">
                                      <p:cBhvr>
                                        <p:cTn id="46" dur="250" tmFilter="0, 0; .2, .5; .8, .5; 1, 0"/>
                                        <p:tgtEl>
                                          <p:spTgt spid="12">
                                            <p:graphicEl>
                                              <a:dgm id="{21363803-9778-42F1-A8BE-0C51ACB59C4F}"/>
                                            </p:graphicEl>
                                          </p:spTgt>
                                        </p:tgtEl>
                                      </p:cBhvr>
                                    </p:animEffect>
                                    <p:animScale>
                                      <p:cBhvr>
                                        <p:cTn id="47" dur="125" autoRev="1" fill="hold"/>
                                        <p:tgtEl>
                                          <p:spTgt spid="12">
                                            <p:graphicEl>
                                              <a:dgm id="{21363803-9778-42F1-A8BE-0C51ACB59C4F}"/>
                                            </p:graphicEl>
                                          </p:spTgt>
                                        </p:tgtEl>
                                      </p:cBhvr>
                                      <p:by x="105000" y="105000"/>
                                    </p:animScale>
                                  </p:childTnLst>
                                </p:cTn>
                              </p:par>
                            </p:childTnLst>
                          </p:cTn>
                        </p:par>
                        <p:par>
                          <p:cTn id="48" fill="hold">
                            <p:stCondLst>
                              <p:cond delay="2750"/>
                            </p:stCondLst>
                            <p:childTnLst>
                              <p:par>
                                <p:cTn id="49" presetID="26" presetClass="emph" presetSubtype="0" fill="hold" grpId="0" nodeType="afterEffect">
                                  <p:stCondLst>
                                    <p:cond delay="0"/>
                                  </p:stCondLst>
                                  <p:childTnLst>
                                    <p:animEffect transition="out" filter="fade">
                                      <p:cBhvr>
                                        <p:cTn id="50" dur="250" tmFilter="0, 0; .2, .5; .8, .5; 1, 0"/>
                                        <p:tgtEl>
                                          <p:spTgt spid="12">
                                            <p:graphicEl>
                                              <a:dgm id="{A0A4B00C-2B6A-42D3-9F6B-12048EF478BC}"/>
                                            </p:graphicEl>
                                          </p:spTgt>
                                        </p:tgtEl>
                                      </p:cBhvr>
                                    </p:animEffect>
                                    <p:animScale>
                                      <p:cBhvr>
                                        <p:cTn id="51" dur="125" autoRev="1" fill="hold"/>
                                        <p:tgtEl>
                                          <p:spTgt spid="12">
                                            <p:graphicEl>
                                              <a:dgm id="{A0A4B00C-2B6A-42D3-9F6B-12048EF478BC}"/>
                                            </p:graphicEl>
                                          </p:spTgt>
                                        </p:tgtEl>
                                      </p:cBhvr>
                                      <p:by x="105000" y="105000"/>
                                    </p:animScale>
                                  </p:childTnLst>
                                </p:cTn>
                              </p:par>
                            </p:childTnLst>
                          </p:cTn>
                        </p:par>
                        <p:par>
                          <p:cTn id="52" fill="hold">
                            <p:stCondLst>
                              <p:cond delay="3000"/>
                            </p:stCondLst>
                            <p:childTnLst>
                              <p:par>
                                <p:cTn id="53" presetID="26" presetClass="emph" presetSubtype="0" fill="hold" grpId="0" nodeType="afterEffect">
                                  <p:stCondLst>
                                    <p:cond delay="0"/>
                                  </p:stCondLst>
                                  <p:childTnLst>
                                    <p:animEffect transition="out" filter="fade">
                                      <p:cBhvr>
                                        <p:cTn id="54" dur="250" tmFilter="0, 0; .2, .5; .8, .5; 1, 0"/>
                                        <p:tgtEl>
                                          <p:spTgt spid="12">
                                            <p:graphicEl>
                                              <a:dgm id="{A8732744-C73C-4EFF-A3EC-4190C266B872}"/>
                                            </p:graphicEl>
                                          </p:spTgt>
                                        </p:tgtEl>
                                      </p:cBhvr>
                                    </p:animEffect>
                                    <p:animScale>
                                      <p:cBhvr>
                                        <p:cTn id="55" dur="125" autoRev="1" fill="hold"/>
                                        <p:tgtEl>
                                          <p:spTgt spid="12">
                                            <p:graphicEl>
                                              <a:dgm id="{A8732744-C73C-4EFF-A3EC-4190C266B872}"/>
                                            </p:graphicEl>
                                          </p:spTgt>
                                        </p:tgtEl>
                                      </p:cBhvr>
                                      <p:by x="105000" y="105000"/>
                                    </p:animScale>
                                  </p:childTnLst>
                                </p:cTn>
                              </p:par>
                            </p:childTnLst>
                          </p:cTn>
                        </p:par>
                        <p:par>
                          <p:cTn id="56" fill="hold">
                            <p:stCondLst>
                              <p:cond delay="3250"/>
                            </p:stCondLst>
                            <p:childTnLst>
                              <p:par>
                                <p:cTn id="57" presetID="26" presetClass="emph" presetSubtype="0" fill="hold" grpId="0" nodeType="afterEffect">
                                  <p:stCondLst>
                                    <p:cond delay="0"/>
                                  </p:stCondLst>
                                  <p:childTnLst>
                                    <p:animEffect transition="out" filter="fade">
                                      <p:cBhvr>
                                        <p:cTn id="58" dur="250" tmFilter="0, 0; .2, .5; .8, .5; 1, 0"/>
                                        <p:tgtEl>
                                          <p:spTgt spid="12">
                                            <p:graphicEl>
                                              <a:dgm id="{C9E69FA0-B11B-4A9D-A367-6DBA7257444E}"/>
                                            </p:graphicEl>
                                          </p:spTgt>
                                        </p:tgtEl>
                                      </p:cBhvr>
                                    </p:animEffect>
                                    <p:animScale>
                                      <p:cBhvr>
                                        <p:cTn id="59" dur="125" autoRev="1" fill="hold"/>
                                        <p:tgtEl>
                                          <p:spTgt spid="12">
                                            <p:graphicEl>
                                              <a:dgm id="{C9E69FA0-B11B-4A9D-A367-6DBA7257444E}"/>
                                            </p:graphicEl>
                                          </p:spTgt>
                                        </p:tgtEl>
                                      </p:cBhvr>
                                      <p:by x="105000" y="105000"/>
                                    </p:animScale>
                                  </p:childTnLst>
                                </p:cTn>
                              </p:par>
                            </p:childTnLst>
                          </p:cTn>
                        </p:par>
                        <p:par>
                          <p:cTn id="60" fill="hold">
                            <p:stCondLst>
                              <p:cond delay="3500"/>
                            </p:stCondLst>
                            <p:childTnLst>
                              <p:par>
                                <p:cTn id="61" presetID="26" presetClass="emph" presetSubtype="0" fill="hold" grpId="0" nodeType="afterEffect">
                                  <p:stCondLst>
                                    <p:cond delay="0"/>
                                  </p:stCondLst>
                                  <p:childTnLst>
                                    <p:animEffect transition="out" filter="fade">
                                      <p:cBhvr>
                                        <p:cTn id="62" dur="250" tmFilter="0, 0; .2, .5; .8, .5; 1, 0"/>
                                        <p:tgtEl>
                                          <p:spTgt spid="12">
                                            <p:graphicEl>
                                              <a:dgm id="{81863A7D-60FB-4D1B-82CB-36D69FA86F71}"/>
                                            </p:graphicEl>
                                          </p:spTgt>
                                        </p:tgtEl>
                                      </p:cBhvr>
                                    </p:animEffect>
                                    <p:animScale>
                                      <p:cBhvr>
                                        <p:cTn id="63" dur="125" autoRev="1" fill="hold"/>
                                        <p:tgtEl>
                                          <p:spTgt spid="12">
                                            <p:graphicEl>
                                              <a:dgm id="{81863A7D-60FB-4D1B-82CB-36D69FA86F71}"/>
                                            </p:graphicEl>
                                          </p:spTgt>
                                        </p:tgtEl>
                                      </p:cBhvr>
                                      <p:by x="105000" y="105000"/>
                                    </p:animScale>
                                  </p:childTnLst>
                                </p:cTn>
                              </p:par>
                            </p:childTnLst>
                          </p:cTn>
                        </p:par>
                        <p:par>
                          <p:cTn id="64" fill="hold">
                            <p:stCondLst>
                              <p:cond delay="3750"/>
                            </p:stCondLst>
                            <p:childTnLst>
                              <p:par>
                                <p:cTn id="65" presetID="26" presetClass="emph" presetSubtype="0" fill="hold" grpId="0" nodeType="afterEffect">
                                  <p:stCondLst>
                                    <p:cond delay="0"/>
                                  </p:stCondLst>
                                  <p:childTnLst>
                                    <p:animEffect transition="out" filter="fade">
                                      <p:cBhvr>
                                        <p:cTn id="66" dur="250" tmFilter="0, 0; .2, .5; .8, .5; 1, 0"/>
                                        <p:tgtEl>
                                          <p:spTgt spid="12">
                                            <p:graphicEl>
                                              <a:dgm id="{377ACF81-CB61-49E5-BF4B-EA235FAB0CC5}"/>
                                            </p:graphicEl>
                                          </p:spTgt>
                                        </p:tgtEl>
                                      </p:cBhvr>
                                    </p:animEffect>
                                    <p:animScale>
                                      <p:cBhvr>
                                        <p:cTn id="67" dur="125" autoRev="1" fill="hold"/>
                                        <p:tgtEl>
                                          <p:spTgt spid="12">
                                            <p:graphicEl>
                                              <a:dgm id="{377ACF81-CB61-49E5-BF4B-EA235FAB0CC5}"/>
                                            </p:graphicEl>
                                          </p:spTgt>
                                        </p:tgtEl>
                                      </p:cBhvr>
                                      <p:by x="105000" y="105000"/>
                                    </p:animScale>
                                  </p:childTnLst>
                                </p:cTn>
                              </p:par>
                            </p:childTnLst>
                          </p:cTn>
                        </p:par>
                        <p:par>
                          <p:cTn id="68" fill="hold">
                            <p:stCondLst>
                              <p:cond delay="4000"/>
                            </p:stCondLst>
                            <p:childTnLst>
                              <p:par>
                                <p:cTn id="69" presetID="26" presetClass="emph" presetSubtype="0" fill="hold" grpId="0" nodeType="afterEffect">
                                  <p:stCondLst>
                                    <p:cond delay="0"/>
                                  </p:stCondLst>
                                  <p:childTnLst>
                                    <p:animEffect transition="out" filter="fade">
                                      <p:cBhvr>
                                        <p:cTn id="70" dur="250" tmFilter="0, 0; .2, .5; .8, .5; 1, 0"/>
                                        <p:tgtEl>
                                          <p:spTgt spid="12">
                                            <p:graphicEl>
                                              <a:dgm id="{13C74B08-10F5-43B3-8547-D51E0EB3A5A7}"/>
                                            </p:graphicEl>
                                          </p:spTgt>
                                        </p:tgtEl>
                                      </p:cBhvr>
                                    </p:animEffect>
                                    <p:animScale>
                                      <p:cBhvr>
                                        <p:cTn id="71" dur="125" autoRev="1" fill="hold"/>
                                        <p:tgtEl>
                                          <p:spTgt spid="12">
                                            <p:graphicEl>
                                              <a:dgm id="{13C74B08-10F5-43B3-8547-D51E0EB3A5A7}"/>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524000" y="2708920"/>
            <a:ext cx="9144000" cy="114374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itle 4"/>
          <p:cNvSpPr>
            <a:spLocks noGrp="1"/>
          </p:cNvSpPr>
          <p:nvPr>
            <p:ph type="title"/>
          </p:nvPr>
        </p:nvSpPr>
        <p:spPr/>
        <p:txBody>
          <a:bodyPr/>
          <a:lstStyle/>
          <a:p>
            <a:r>
              <a:rPr lang="en-AU" dirty="0"/>
              <a:t>Screening Workflow Options</a:t>
            </a:r>
          </a:p>
        </p:txBody>
      </p:sp>
      <p:sp>
        <p:nvSpPr>
          <p:cNvPr id="7" name="Rounded Rectangle 6"/>
          <p:cNvSpPr/>
          <p:nvPr/>
        </p:nvSpPr>
        <p:spPr>
          <a:xfrm>
            <a:off x="1631504" y="1366907"/>
            <a:ext cx="1089774"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200" dirty="0"/>
              <a:t>Start New Order for Patient</a:t>
            </a:r>
          </a:p>
        </p:txBody>
      </p:sp>
      <p:sp>
        <p:nvSpPr>
          <p:cNvPr id="8" name="Rounded Rectangle 7"/>
          <p:cNvSpPr/>
          <p:nvPr/>
        </p:nvSpPr>
        <p:spPr>
          <a:xfrm>
            <a:off x="4223792" y="1366907"/>
            <a:ext cx="1089774"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AU" sz="1200" dirty="0"/>
              <a:t>Search New Drug</a:t>
            </a:r>
          </a:p>
        </p:txBody>
      </p:sp>
      <p:sp>
        <p:nvSpPr>
          <p:cNvPr id="9" name="Rounded Rectangle 8"/>
          <p:cNvSpPr/>
          <p:nvPr/>
        </p:nvSpPr>
        <p:spPr>
          <a:xfrm>
            <a:off x="5519936" y="1366907"/>
            <a:ext cx="1089774"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AU" sz="1200" dirty="0"/>
              <a:t>Select Drug</a:t>
            </a:r>
          </a:p>
        </p:txBody>
      </p:sp>
      <p:sp>
        <p:nvSpPr>
          <p:cNvPr id="14" name="Rounded Rectangle 13"/>
          <p:cNvSpPr/>
          <p:nvPr/>
        </p:nvSpPr>
        <p:spPr>
          <a:xfrm>
            <a:off x="6816080" y="1366907"/>
            <a:ext cx="1089774"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AU" sz="1200" dirty="0"/>
              <a:t>Enter Dosing Instructions</a:t>
            </a:r>
          </a:p>
        </p:txBody>
      </p:sp>
      <p:sp>
        <p:nvSpPr>
          <p:cNvPr id="16" name="Rounded Rectangle 15"/>
          <p:cNvSpPr/>
          <p:nvPr/>
        </p:nvSpPr>
        <p:spPr>
          <a:xfrm>
            <a:off x="2927648" y="1366907"/>
            <a:ext cx="1089774"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200" dirty="0"/>
              <a:t>Enter Diagnosis</a:t>
            </a:r>
          </a:p>
        </p:txBody>
      </p:sp>
      <p:sp>
        <p:nvSpPr>
          <p:cNvPr id="18" name="Rounded Rectangle 17"/>
          <p:cNvSpPr/>
          <p:nvPr/>
        </p:nvSpPr>
        <p:spPr>
          <a:xfrm>
            <a:off x="8112224" y="1366907"/>
            <a:ext cx="1089774"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AU" sz="1200" dirty="0"/>
              <a:t>Add Drug To Order</a:t>
            </a:r>
          </a:p>
        </p:txBody>
      </p:sp>
      <p:sp>
        <p:nvSpPr>
          <p:cNvPr id="19" name="Rounded Rectangle 18"/>
          <p:cNvSpPr/>
          <p:nvPr/>
        </p:nvSpPr>
        <p:spPr>
          <a:xfrm>
            <a:off x="9408368" y="1366907"/>
            <a:ext cx="1089774"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200" dirty="0"/>
              <a:t>Finalise Order</a:t>
            </a:r>
          </a:p>
        </p:txBody>
      </p:sp>
      <p:cxnSp>
        <p:nvCxnSpPr>
          <p:cNvPr id="21" name="Straight Arrow Connector 20"/>
          <p:cNvCxnSpPr>
            <a:stCxn id="7" idx="3"/>
            <a:endCxn id="16" idx="1"/>
          </p:cNvCxnSpPr>
          <p:nvPr/>
        </p:nvCxnSpPr>
        <p:spPr>
          <a:xfrm>
            <a:off x="2721278" y="1690943"/>
            <a:ext cx="20637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a:stCxn id="16" idx="3"/>
            <a:endCxn id="8" idx="1"/>
          </p:cNvCxnSpPr>
          <p:nvPr/>
        </p:nvCxnSpPr>
        <p:spPr>
          <a:xfrm>
            <a:off x="4017422" y="1690943"/>
            <a:ext cx="20637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8" idx="3"/>
            <a:endCxn id="9" idx="1"/>
          </p:cNvCxnSpPr>
          <p:nvPr/>
        </p:nvCxnSpPr>
        <p:spPr>
          <a:xfrm>
            <a:off x="5313566" y="1690943"/>
            <a:ext cx="20637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a:stCxn id="9" idx="3"/>
            <a:endCxn id="14" idx="1"/>
          </p:cNvCxnSpPr>
          <p:nvPr/>
        </p:nvCxnSpPr>
        <p:spPr>
          <a:xfrm>
            <a:off x="6609710" y="1690943"/>
            <a:ext cx="20637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a:stCxn id="14" idx="3"/>
            <a:endCxn id="18" idx="1"/>
          </p:cNvCxnSpPr>
          <p:nvPr/>
        </p:nvCxnSpPr>
        <p:spPr>
          <a:xfrm>
            <a:off x="7905854" y="1690943"/>
            <a:ext cx="20637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4" name="Straight Arrow Connector 33"/>
          <p:cNvCxnSpPr>
            <a:stCxn id="18" idx="3"/>
            <a:endCxn id="19" idx="1"/>
          </p:cNvCxnSpPr>
          <p:nvPr/>
        </p:nvCxnSpPr>
        <p:spPr>
          <a:xfrm>
            <a:off x="9201998" y="1690943"/>
            <a:ext cx="20637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Elbow Connector 37"/>
          <p:cNvCxnSpPr>
            <a:stCxn id="18" idx="2"/>
            <a:endCxn id="8" idx="2"/>
          </p:cNvCxnSpPr>
          <p:nvPr/>
        </p:nvCxnSpPr>
        <p:spPr>
          <a:xfrm rot="5400000">
            <a:off x="6712895" y="70763"/>
            <a:ext cx="12700" cy="3888432"/>
          </a:xfrm>
          <a:prstGeom prst="bentConnector3">
            <a:avLst>
              <a:gd name="adj1" fmla="val 1800000"/>
            </a:avLst>
          </a:prstGeom>
          <a:ln>
            <a:tailEnd type="arrow"/>
          </a:ln>
        </p:spPr>
        <p:style>
          <a:lnRef idx="2">
            <a:schemeClr val="dk1"/>
          </a:lnRef>
          <a:fillRef idx="0">
            <a:schemeClr val="dk1"/>
          </a:fillRef>
          <a:effectRef idx="1">
            <a:schemeClr val="dk1"/>
          </a:effectRef>
          <a:fontRef idx="minor">
            <a:schemeClr val="tx1"/>
          </a:fontRef>
        </p:style>
      </p:cxnSp>
      <p:sp>
        <p:nvSpPr>
          <p:cNvPr id="41" name="TextBox 40"/>
          <p:cNvSpPr txBox="1"/>
          <p:nvPr/>
        </p:nvSpPr>
        <p:spPr>
          <a:xfrm>
            <a:off x="4775029" y="2348880"/>
            <a:ext cx="3888432" cy="288032"/>
          </a:xfrm>
          <a:prstGeom prst="rect">
            <a:avLst/>
          </a:prstGeom>
        </p:spPr>
        <p:txBody>
          <a:bodyPr wrap="square" lIns="0" tIns="0" rIns="0" bIns="0" rtlCol="0">
            <a:normAutofit fontScale="85000" lnSpcReduction="10000"/>
          </a:bodyPr>
          <a:lstStyle/>
          <a:p>
            <a:pPr marL="182563" indent="-182563" algn="ctr" defTabSz="720000">
              <a:spcBef>
                <a:spcPct val="20000"/>
              </a:spcBef>
              <a:buSzPct val="100000"/>
            </a:pPr>
            <a:r>
              <a:rPr lang="en-AU" sz="2400" dirty="0"/>
              <a:t>Repeat for all drugs to be ordered </a:t>
            </a:r>
          </a:p>
        </p:txBody>
      </p:sp>
      <p:sp>
        <p:nvSpPr>
          <p:cNvPr id="44" name="TextBox 43"/>
          <p:cNvSpPr txBox="1"/>
          <p:nvPr/>
        </p:nvSpPr>
        <p:spPr>
          <a:xfrm>
            <a:off x="1631504" y="2852936"/>
            <a:ext cx="1296144" cy="864096"/>
          </a:xfrm>
          <a:prstGeom prst="rect">
            <a:avLst/>
          </a:prstGeom>
        </p:spPr>
        <p:txBody>
          <a:bodyPr wrap="square" lIns="0" tIns="0" rIns="0" bIns="0" rtlCol="0">
            <a:noAutofit/>
          </a:bodyPr>
          <a:lstStyle/>
          <a:p>
            <a:pPr defTabSz="720000">
              <a:spcBef>
                <a:spcPct val="20000"/>
              </a:spcBef>
              <a:buSzPct val="100000"/>
            </a:pPr>
            <a:r>
              <a:rPr lang="en-AU" dirty="0"/>
              <a:t>Bad Screening Workflow</a:t>
            </a:r>
          </a:p>
        </p:txBody>
      </p:sp>
      <p:sp>
        <p:nvSpPr>
          <p:cNvPr id="47" name="Rectangle 46"/>
          <p:cNvSpPr/>
          <p:nvPr/>
        </p:nvSpPr>
        <p:spPr>
          <a:xfrm>
            <a:off x="1524000" y="3933056"/>
            <a:ext cx="9144000" cy="114374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TextBox 47"/>
          <p:cNvSpPr txBox="1"/>
          <p:nvPr/>
        </p:nvSpPr>
        <p:spPr>
          <a:xfrm>
            <a:off x="1631504" y="4077072"/>
            <a:ext cx="1296144" cy="864096"/>
          </a:xfrm>
          <a:prstGeom prst="rect">
            <a:avLst/>
          </a:prstGeom>
        </p:spPr>
        <p:txBody>
          <a:bodyPr wrap="square" lIns="0" tIns="0" rIns="0" bIns="0" rtlCol="0">
            <a:noAutofit/>
          </a:bodyPr>
          <a:lstStyle/>
          <a:p>
            <a:pPr defTabSz="720000">
              <a:spcBef>
                <a:spcPct val="20000"/>
              </a:spcBef>
              <a:buSzPct val="100000"/>
            </a:pPr>
            <a:r>
              <a:rPr lang="en-AU" dirty="0"/>
              <a:t>Good Screening Workflow</a:t>
            </a:r>
          </a:p>
        </p:txBody>
      </p:sp>
      <p:sp>
        <p:nvSpPr>
          <p:cNvPr id="49" name="Rectangle 48"/>
          <p:cNvSpPr/>
          <p:nvPr/>
        </p:nvSpPr>
        <p:spPr>
          <a:xfrm>
            <a:off x="1524000" y="5157192"/>
            <a:ext cx="9144000" cy="114374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TextBox 49"/>
          <p:cNvSpPr txBox="1"/>
          <p:nvPr/>
        </p:nvSpPr>
        <p:spPr>
          <a:xfrm>
            <a:off x="1631504" y="5301208"/>
            <a:ext cx="1296144" cy="864096"/>
          </a:xfrm>
          <a:prstGeom prst="rect">
            <a:avLst/>
          </a:prstGeom>
        </p:spPr>
        <p:txBody>
          <a:bodyPr wrap="square" lIns="0" tIns="0" rIns="0" bIns="0" rtlCol="0">
            <a:noAutofit/>
          </a:bodyPr>
          <a:lstStyle/>
          <a:p>
            <a:pPr defTabSz="720000">
              <a:spcBef>
                <a:spcPct val="20000"/>
              </a:spcBef>
              <a:buSzPct val="100000"/>
            </a:pPr>
            <a:r>
              <a:rPr lang="en-AU" dirty="0"/>
              <a:t>Best Screening Workflow</a:t>
            </a:r>
          </a:p>
        </p:txBody>
      </p:sp>
      <p:cxnSp>
        <p:nvCxnSpPr>
          <p:cNvPr id="57" name="Straight Arrow Connector 56"/>
          <p:cNvCxnSpPr>
            <a:endCxn id="19" idx="2"/>
          </p:cNvCxnSpPr>
          <p:nvPr/>
        </p:nvCxnSpPr>
        <p:spPr>
          <a:xfrm flipV="1">
            <a:off x="9953255" y="2014980"/>
            <a:ext cx="0" cy="90996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64" name="Straight Arrow Connector 63"/>
          <p:cNvCxnSpPr>
            <a:stCxn id="59" idx="0"/>
            <a:endCxn id="9" idx="2"/>
          </p:cNvCxnSpPr>
          <p:nvPr/>
        </p:nvCxnSpPr>
        <p:spPr>
          <a:xfrm flipH="1" flipV="1">
            <a:off x="6064824" y="2014980"/>
            <a:ext cx="31177" cy="20620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60" idx="0"/>
            <a:endCxn id="18" idx="2"/>
          </p:cNvCxnSpPr>
          <p:nvPr/>
        </p:nvCxnSpPr>
        <p:spPr>
          <a:xfrm flipH="1" flipV="1">
            <a:off x="8657112" y="2014980"/>
            <a:ext cx="10761" cy="21341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74" idx="0"/>
            <a:endCxn id="16" idx="2"/>
          </p:cNvCxnSpPr>
          <p:nvPr/>
        </p:nvCxnSpPr>
        <p:spPr>
          <a:xfrm flipH="1" flipV="1">
            <a:off x="3472536" y="2014980"/>
            <a:ext cx="10761" cy="3354045"/>
          </a:xfrm>
          <a:prstGeom prst="straightConnector1">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cxnSp>
      <p:sp>
        <p:nvSpPr>
          <p:cNvPr id="74" name="Rounded Rectangle 73"/>
          <p:cNvSpPr/>
          <p:nvPr/>
        </p:nvSpPr>
        <p:spPr>
          <a:xfrm>
            <a:off x="2711624" y="5369024"/>
            <a:ext cx="1543344" cy="720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AU" sz="1100" dirty="0"/>
              <a:t>Screen new conditions against current medications and show alerts</a:t>
            </a:r>
          </a:p>
        </p:txBody>
      </p:sp>
      <p:cxnSp>
        <p:nvCxnSpPr>
          <p:cNvPr id="98" name="Straight Arrow Connector 97"/>
          <p:cNvCxnSpPr>
            <a:endCxn id="8" idx="2"/>
          </p:cNvCxnSpPr>
          <p:nvPr/>
        </p:nvCxnSpPr>
        <p:spPr>
          <a:xfrm flipV="1">
            <a:off x="4768679" y="2014979"/>
            <a:ext cx="0" cy="338359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1" name="Straight Arrow Connector 110"/>
          <p:cNvCxnSpPr/>
          <p:nvPr/>
        </p:nvCxnSpPr>
        <p:spPr>
          <a:xfrm flipV="1">
            <a:off x="6384032" y="4941169"/>
            <a:ext cx="0" cy="457409"/>
          </a:xfrm>
          <a:prstGeom prst="straightConnector1">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81" name="Rounded Rectangle 80"/>
          <p:cNvSpPr/>
          <p:nvPr/>
        </p:nvSpPr>
        <p:spPr>
          <a:xfrm>
            <a:off x="4367807" y="5301208"/>
            <a:ext cx="1697016" cy="8640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AU" sz="1100" dirty="0"/>
              <a:t>Screen all drugs in search results and show icons or colours indicating drugs that would cause alerts</a:t>
            </a:r>
          </a:p>
        </p:txBody>
      </p:sp>
      <p:sp>
        <p:nvSpPr>
          <p:cNvPr id="107" name="Rounded Rectangle 106"/>
          <p:cNvSpPr/>
          <p:nvPr/>
        </p:nvSpPr>
        <p:spPr>
          <a:xfrm>
            <a:off x="6168009" y="5369024"/>
            <a:ext cx="936103" cy="720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AU" sz="1100" dirty="0"/>
              <a:t>Show alerts for new drug</a:t>
            </a:r>
          </a:p>
        </p:txBody>
      </p:sp>
      <p:cxnSp>
        <p:nvCxnSpPr>
          <p:cNvPr id="115" name="Straight Arrow Connector 114"/>
          <p:cNvCxnSpPr>
            <a:endCxn id="14" idx="2"/>
          </p:cNvCxnSpPr>
          <p:nvPr/>
        </p:nvCxnSpPr>
        <p:spPr>
          <a:xfrm flipV="1">
            <a:off x="7360967" y="2014979"/>
            <a:ext cx="0" cy="331578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14" name="Rounded Rectangle 113"/>
          <p:cNvSpPr/>
          <p:nvPr/>
        </p:nvSpPr>
        <p:spPr>
          <a:xfrm>
            <a:off x="7191708" y="5301208"/>
            <a:ext cx="1784612" cy="8640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AU" sz="1100" dirty="0"/>
              <a:t>Screen individual dosing elements as user is typing and show icons or warnings next to or below input boxes</a:t>
            </a:r>
          </a:p>
        </p:txBody>
      </p:sp>
      <p:cxnSp>
        <p:nvCxnSpPr>
          <p:cNvPr id="119" name="Straight Arrow Connector 118"/>
          <p:cNvCxnSpPr>
            <a:stCxn id="118" idx="0"/>
          </p:cNvCxnSpPr>
          <p:nvPr/>
        </p:nvCxnSpPr>
        <p:spPr>
          <a:xfrm flipV="1">
            <a:off x="9984432" y="3645024"/>
            <a:ext cx="0" cy="504056"/>
          </a:xfrm>
          <a:prstGeom prst="straightConnector1">
            <a:avLst/>
          </a:prstGeom>
          <a:ln>
            <a:solidFill>
              <a:schemeClr val="accent1"/>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55" name="Rounded Rectangle 54"/>
          <p:cNvSpPr/>
          <p:nvPr/>
        </p:nvSpPr>
        <p:spPr>
          <a:xfrm>
            <a:off x="8976320" y="2924944"/>
            <a:ext cx="1584176"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AU" sz="1100" dirty="0"/>
              <a:t>Screen all drugs, allergies, and conditions and show all alerts at once</a:t>
            </a:r>
          </a:p>
        </p:txBody>
      </p:sp>
      <p:cxnSp>
        <p:nvCxnSpPr>
          <p:cNvPr id="123" name="Straight Arrow Connector 122"/>
          <p:cNvCxnSpPr>
            <a:stCxn id="124" idx="0"/>
          </p:cNvCxnSpPr>
          <p:nvPr/>
        </p:nvCxnSpPr>
        <p:spPr>
          <a:xfrm flipV="1">
            <a:off x="9984432" y="4869160"/>
            <a:ext cx="0" cy="504056"/>
          </a:xfrm>
          <a:prstGeom prst="straightConnector1">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24" name="Rounded Rectangle 123"/>
          <p:cNvSpPr/>
          <p:nvPr/>
        </p:nvSpPr>
        <p:spPr>
          <a:xfrm>
            <a:off x="9552384" y="5373216"/>
            <a:ext cx="864096" cy="720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AU" sz="1100" dirty="0"/>
              <a:t>Confirm alert overrides</a:t>
            </a:r>
          </a:p>
        </p:txBody>
      </p:sp>
      <p:sp>
        <p:nvSpPr>
          <p:cNvPr id="60" name="Rounded Rectangle 59"/>
          <p:cNvSpPr/>
          <p:nvPr/>
        </p:nvSpPr>
        <p:spPr>
          <a:xfrm>
            <a:off x="7896200" y="4149080"/>
            <a:ext cx="1543344" cy="7200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AU" sz="1100" dirty="0"/>
              <a:t>Screen new drug for dosing and route contraindications and show alerts</a:t>
            </a:r>
          </a:p>
        </p:txBody>
      </p:sp>
      <p:sp>
        <p:nvSpPr>
          <p:cNvPr id="59" name="Rounded Rectangle 58"/>
          <p:cNvSpPr/>
          <p:nvPr/>
        </p:nvSpPr>
        <p:spPr>
          <a:xfrm>
            <a:off x="5231904" y="4077072"/>
            <a:ext cx="1728192" cy="8640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AU" sz="1100" dirty="0"/>
              <a:t>Screen new drug for interactions, allergies, duplicate therapy, and contraindications and show alerts</a:t>
            </a:r>
          </a:p>
        </p:txBody>
      </p:sp>
      <p:sp>
        <p:nvSpPr>
          <p:cNvPr id="118" name="Rounded Rectangle 117"/>
          <p:cNvSpPr/>
          <p:nvPr/>
        </p:nvSpPr>
        <p:spPr>
          <a:xfrm>
            <a:off x="9552384" y="4149080"/>
            <a:ext cx="864096" cy="7200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AU" sz="1100" dirty="0"/>
              <a:t>Confirm alert overrides</a:t>
            </a:r>
          </a:p>
        </p:txBody>
      </p:sp>
    </p:spTree>
    <p:extLst>
      <p:ext uri="{BB962C8B-B14F-4D97-AF65-F5344CB8AC3E}">
        <p14:creationId xmlns:p14="http://schemas.microsoft.com/office/powerpoint/2010/main" val="315115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1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1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7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81"/>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9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0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11"/>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14"/>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1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24"/>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animBg="1"/>
      <p:bldP spid="8" grpId="0" animBg="1"/>
      <p:bldP spid="9" grpId="0" animBg="1"/>
      <p:bldP spid="14" grpId="0" animBg="1"/>
      <p:bldP spid="16" grpId="0" animBg="1"/>
      <p:bldP spid="18" grpId="0" animBg="1"/>
      <p:bldP spid="19" grpId="0" animBg="1"/>
      <p:bldP spid="41" grpId="0"/>
      <p:bldP spid="44" grpId="0"/>
      <p:bldP spid="47" grpId="0" animBg="1"/>
      <p:bldP spid="48" grpId="0"/>
      <p:bldP spid="49" grpId="0" animBg="1"/>
      <p:bldP spid="50" grpId="0"/>
      <p:bldP spid="74" grpId="0" animBg="1"/>
      <p:bldP spid="81" grpId="0" animBg="1"/>
      <p:bldP spid="107" grpId="0" animBg="1"/>
      <p:bldP spid="114" grpId="0" animBg="1"/>
      <p:bldP spid="55" grpId="0" animBg="1"/>
      <p:bldP spid="124" grpId="0" animBg="1"/>
      <p:bldP spid="60" grpId="0" animBg="1"/>
      <p:bldP spid="59" grpId="0" animBg="1"/>
      <p:bldP spid="1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4799856" y="1141447"/>
            <a:ext cx="4896544" cy="5184775"/>
          </a:xfrm>
          <a:prstGeom prst="roundRect">
            <a:avLst>
              <a:gd name="adj" fmla="val 3105"/>
            </a:avLst>
          </a:prstGeom>
        </p:spPr>
        <p:style>
          <a:lnRef idx="1">
            <a:schemeClr val="accent2"/>
          </a:lnRef>
          <a:fillRef idx="2">
            <a:schemeClr val="accent2"/>
          </a:fillRef>
          <a:effectRef idx="1">
            <a:schemeClr val="accent2"/>
          </a:effectRef>
          <a:fontRef idx="minor">
            <a:schemeClr val="dk1"/>
          </a:fontRef>
        </p:style>
        <p:txBody>
          <a:bodyPr tIns="0" anchor="t" anchorCtr="0"/>
          <a:lstStyle/>
          <a:p>
            <a:pPr algn="ctr">
              <a:defRPr/>
            </a:pPr>
            <a:r>
              <a:rPr lang="en-US" sz="2000" b="1" dirty="0"/>
              <a:t>Medi-Span Clinical API</a:t>
            </a:r>
          </a:p>
          <a:p>
            <a:pPr algn="ctr">
              <a:defRPr/>
            </a:pPr>
            <a:endParaRPr lang="en-US" sz="2000" b="1" dirty="0"/>
          </a:p>
        </p:txBody>
      </p:sp>
      <p:sp>
        <p:nvSpPr>
          <p:cNvPr id="35" name="Can 34"/>
          <p:cNvSpPr>
            <a:spLocks/>
          </p:cNvSpPr>
          <p:nvPr/>
        </p:nvSpPr>
        <p:spPr bwMode="auto">
          <a:xfrm rot="16200000">
            <a:off x="8167794" y="4830715"/>
            <a:ext cx="508690" cy="2346107"/>
          </a:xfrm>
          <a:prstGeom prst="can">
            <a:avLst/>
          </a:prstGeom>
          <a:solidFill>
            <a:srgbClr val="FED37D"/>
          </a:solidFill>
          <a:ln>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a:bevelT w="63500" h="25400"/>
          </a:sp3d>
        </p:spPr>
        <p:txBody>
          <a:bodyPr vert="vert" tIns="182880" anchor="ctr"/>
          <a:lstStyle/>
          <a:p>
            <a:r>
              <a:rPr lang="en-US" sz="1400" b="1" kern="0" dirty="0">
                <a:solidFill>
                  <a:srgbClr val="666666">
                    <a:lumMod val="50000"/>
                  </a:srgbClr>
                </a:solidFill>
                <a:latin typeface="Trebuchet MS"/>
                <a:ea typeface="ＭＳ Ｐゴシック" charset="-128"/>
                <a:cs typeface="Arial" pitchFamily="34" charset="0"/>
              </a:rPr>
              <a:t>Indications API</a:t>
            </a:r>
          </a:p>
        </p:txBody>
      </p:sp>
      <p:sp>
        <p:nvSpPr>
          <p:cNvPr id="34" name="Can 33"/>
          <p:cNvSpPr>
            <a:spLocks/>
          </p:cNvSpPr>
          <p:nvPr/>
        </p:nvSpPr>
        <p:spPr bwMode="auto">
          <a:xfrm rot="16200000">
            <a:off x="8167794" y="4321963"/>
            <a:ext cx="508690" cy="2346107"/>
          </a:xfrm>
          <a:prstGeom prst="can">
            <a:avLst/>
          </a:prstGeom>
          <a:solidFill>
            <a:srgbClr val="FEB626"/>
          </a:solidFill>
          <a:ln>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a:bevelT w="63500" h="25400"/>
          </a:sp3d>
        </p:spPr>
        <p:txBody>
          <a:bodyPr vert="vert" tIns="182880" anchor="ctr"/>
          <a:lstStyle/>
          <a:p>
            <a:r>
              <a:rPr lang="en-US" sz="1400" b="1" kern="0" dirty="0">
                <a:solidFill>
                  <a:srgbClr val="666666">
                    <a:lumMod val="50000"/>
                  </a:srgbClr>
                </a:solidFill>
                <a:latin typeface="Trebuchet MS"/>
                <a:ea typeface="ＭＳ Ｐゴシック" charset="-128"/>
                <a:cs typeface="Arial" pitchFamily="34" charset="0"/>
              </a:rPr>
              <a:t>Adverse Drug Effects API</a:t>
            </a:r>
          </a:p>
        </p:txBody>
      </p:sp>
      <p:sp>
        <p:nvSpPr>
          <p:cNvPr id="30" name="Rounded Rectangle 29"/>
          <p:cNvSpPr/>
          <p:nvPr/>
        </p:nvSpPr>
        <p:spPr>
          <a:xfrm>
            <a:off x="1559496" y="1137761"/>
            <a:ext cx="2100220" cy="1884978"/>
          </a:xfrm>
          <a:prstGeom prst="roundRect">
            <a:avLst>
              <a:gd name="adj" fmla="val 9198"/>
            </a:avLst>
          </a:prstGeom>
        </p:spPr>
        <p:style>
          <a:lnRef idx="1">
            <a:schemeClr val="accent1"/>
          </a:lnRef>
          <a:fillRef idx="2">
            <a:schemeClr val="accent1"/>
          </a:fillRef>
          <a:effectRef idx="1">
            <a:schemeClr val="accent1"/>
          </a:effectRef>
          <a:fontRef idx="minor">
            <a:schemeClr val="dk1"/>
          </a:fontRef>
        </p:style>
        <p:txBody>
          <a:bodyPr/>
          <a:lstStyle/>
          <a:p>
            <a:pPr algn="ctr">
              <a:defRPr/>
            </a:pPr>
            <a:r>
              <a:rPr lang="en-AU" dirty="0">
                <a:solidFill>
                  <a:srgbClr val="000000"/>
                </a:solidFill>
              </a:rPr>
              <a:t>Hospital System</a:t>
            </a:r>
          </a:p>
        </p:txBody>
      </p:sp>
      <p:sp>
        <p:nvSpPr>
          <p:cNvPr id="15" name="Left Brace 14"/>
          <p:cNvSpPr/>
          <p:nvPr/>
        </p:nvSpPr>
        <p:spPr>
          <a:xfrm rot="5400000">
            <a:off x="7069870" y="607157"/>
            <a:ext cx="342900" cy="4690443"/>
          </a:xfrm>
          <a:prstGeom prst="leftBrace">
            <a:avLst>
              <a:gd name="adj1" fmla="val 29045"/>
              <a:gd name="adj2" fmla="val 50000"/>
            </a:avLst>
          </a:prstGeom>
          <a:ln w="19050">
            <a:solidFill>
              <a:srgbClr val="037935"/>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74780" name="TextBox 16"/>
          <p:cNvSpPr txBox="1">
            <a:spLocks noChangeArrowheads="1"/>
          </p:cNvSpPr>
          <p:nvPr/>
        </p:nvSpPr>
        <p:spPr bwMode="auto">
          <a:xfrm>
            <a:off x="3641959" y="1124745"/>
            <a:ext cx="12541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3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Aft>
                <a:spcPts val="400"/>
              </a:spcAft>
            </a:pPr>
            <a:r>
              <a:rPr lang="en-US" sz="1200" b="1" dirty="0">
                <a:latin typeface="Trebuchet MS" pitchFamily="34" charset="0"/>
              </a:rPr>
              <a:t>Generic Product Identifier (GPI)</a:t>
            </a:r>
          </a:p>
        </p:txBody>
      </p:sp>
      <p:sp>
        <p:nvSpPr>
          <p:cNvPr id="20" name="Rounded Rectangle 19"/>
          <p:cNvSpPr/>
          <p:nvPr/>
        </p:nvSpPr>
        <p:spPr>
          <a:xfrm>
            <a:off x="1701931" y="1608499"/>
            <a:ext cx="1793875" cy="1302799"/>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600" dirty="0">
                <a:solidFill>
                  <a:srgbClr val="000000"/>
                </a:solidFill>
              </a:rPr>
              <a:t>Patient Profile </a:t>
            </a:r>
            <a:r>
              <a:rPr lang="en-US" sz="1200" dirty="0">
                <a:solidFill>
                  <a:srgbClr val="000000"/>
                </a:solidFill>
              </a:rPr>
              <a:t>(Patient Age/Weight, Medication History, New Orders,</a:t>
            </a:r>
          </a:p>
          <a:p>
            <a:pPr algn="ctr">
              <a:defRPr/>
            </a:pPr>
            <a:r>
              <a:rPr lang="en-US" sz="1200" dirty="0">
                <a:solidFill>
                  <a:srgbClr val="000000"/>
                </a:solidFill>
              </a:rPr>
              <a:t>Conditions List, etc.)</a:t>
            </a:r>
          </a:p>
        </p:txBody>
      </p:sp>
      <p:sp>
        <p:nvSpPr>
          <p:cNvPr id="21" name="Rectangle 20"/>
          <p:cNvSpPr>
            <a:spLocks/>
          </p:cNvSpPr>
          <p:nvPr/>
        </p:nvSpPr>
        <p:spPr bwMode="auto">
          <a:xfrm>
            <a:off x="4943873" y="2352817"/>
            <a:ext cx="4571205" cy="358330"/>
          </a:xfrm>
          <a:prstGeom prst="rect">
            <a:avLst/>
          </a:prstGeom>
          <a:solidFill>
            <a:srgbClr val="336699"/>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anchor="ctr"/>
          <a:lstStyle/>
          <a:p>
            <a:pPr algn="ctr">
              <a:defRPr/>
            </a:pPr>
            <a:r>
              <a:rPr lang="en-US" sz="1200" b="1" i="1" dirty="0">
                <a:solidFill>
                  <a:schemeClr val="bg1"/>
                </a:solidFill>
                <a:ea typeface="ＭＳ Ｐゴシック" charset="-128"/>
              </a:rPr>
              <a:t>Disease Terminology Mappings (ICD-10, SNOMED)</a:t>
            </a:r>
          </a:p>
        </p:txBody>
      </p:sp>
      <p:sp>
        <p:nvSpPr>
          <p:cNvPr id="22" name="Rectangle 21"/>
          <p:cNvSpPr>
            <a:spLocks/>
          </p:cNvSpPr>
          <p:nvPr/>
        </p:nvSpPr>
        <p:spPr bwMode="auto">
          <a:xfrm>
            <a:off x="4943873" y="1971817"/>
            <a:ext cx="4571205" cy="358330"/>
          </a:xfrm>
          <a:prstGeom prst="rect">
            <a:avLst/>
          </a:prstGeom>
          <a:solidFill>
            <a:srgbClr val="006FBA">
              <a:lumMod val="5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US" sz="1200" b="1" i="1" kern="0" dirty="0">
                <a:solidFill>
                  <a:srgbClr val="FFFFFF"/>
                </a:solidFill>
                <a:latin typeface="Trebuchet MS"/>
                <a:ea typeface="ＭＳ Ｐゴシック" charset="-128"/>
              </a:rPr>
              <a:t>Medical Conditions Concepts</a:t>
            </a:r>
          </a:p>
        </p:txBody>
      </p:sp>
      <p:sp>
        <p:nvSpPr>
          <p:cNvPr id="23" name="Rectangle 22"/>
          <p:cNvSpPr>
            <a:spLocks/>
          </p:cNvSpPr>
          <p:nvPr/>
        </p:nvSpPr>
        <p:spPr bwMode="auto">
          <a:xfrm>
            <a:off x="4943873" y="1590817"/>
            <a:ext cx="4571205" cy="358330"/>
          </a:xfrm>
          <a:prstGeom prst="rect">
            <a:avLst/>
          </a:prstGeom>
          <a:solidFill>
            <a:srgbClr val="006FBA">
              <a:lumMod val="5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US" sz="1200" b="1" i="1" kern="0" dirty="0">
                <a:solidFill>
                  <a:srgbClr val="FFFFFF"/>
                </a:solidFill>
                <a:latin typeface="Trebuchet MS"/>
                <a:ea typeface="ＭＳ Ｐゴシック" charset="-128"/>
              </a:rPr>
              <a:t> Drug Concepts</a:t>
            </a:r>
          </a:p>
        </p:txBody>
      </p:sp>
      <p:sp>
        <p:nvSpPr>
          <p:cNvPr id="25" name="Right Arrow 24"/>
          <p:cNvSpPr/>
          <p:nvPr/>
        </p:nvSpPr>
        <p:spPr>
          <a:xfrm>
            <a:off x="3763859" y="1770096"/>
            <a:ext cx="985837"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ight Arrow 25"/>
          <p:cNvSpPr/>
          <p:nvPr/>
        </p:nvSpPr>
        <p:spPr>
          <a:xfrm>
            <a:off x="3763859" y="2290796"/>
            <a:ext cx="985837" cy="44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795" name="TextBox 26"/>
          <p:cNvSpPr txBox="1">
            <a:spLocks noChangeArrowheads="1"/>
          </p:cNvSpPr>
          <p:nvPr/>
        </p:nvSpPr>
        <p:spPr bwMode="auto">
          <a:xfrm>
            <a:off x="3702947" y="1889159"/>
            <a:ext cx="115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Aft>
                <a:spcPts val="400"/>
              </a:spcAft>
            </a:pPr>
            <a:r>
              <a:rPr lang="en-US" sz="1200" b="1" dirty="0">
                <a:latin typeface="Trebuchet MS" pitchFamily="34" charset="0"/>
              </a:rPr>
              <a:t>Medical Conditions</a:t>
            </a:r>
          </a:p>
        </p:txBody>
      </p:sp>
      <p:sp>
        <p:nvSpPr>
          <p:cNvPr id="74796" name="TextBox 27"/>
          <p:cNvSpPr txBox="1">
            <a:spLocks noChangeArrowheads="1"/>
          </p:cNvSpPr>
          <p:nvPr/>
        </p:nvSpPr>
        <p:spPr bwMode="auto">
          <a:xfrm>
            <a:off x="3702947" y="2390809"/>
            <a:ext cx="115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Aft>
                <a:spcPts val="400"/>
              </a:spcAft>
            </a:pPr>
            <a:r>
              <a:rPr lang="en-US" sz="1200" b="1">
                <a:latin typeface="Trebuchet MS" pitchFamily="34" charset="0"/>
              </a:rPr>
              <a:t>Patient Information</a:t>
            </a:r>
          </a:p>
        </p:txBody>
      </p:sp>
      <p:sp>
        <p:nvSpPr>
          <p:cNvPr id="29" name="Right Arrow 28"/>
          <p:cNvSpPr/>
          <p:nvPr/>
        </p:nvSpPr>
        <p:spPr>
          <a:xfrm>
            <a:off x="3738459" y="2806735"/>
            <a:ext cx="985837"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AU" dirty="0"/>
              <a:t>Medi-Span Clinical API Modules</a:t>
            </a:r>
          </a:p>
        </p:txBody>
      </p:sp>
      <p:sp>
        <p:nvSpPr>
          <p:cNvPr id="31" name="Left Brace 30"/>
          <p:cNvSpPr/>
          <p:nvPr/>
        </p:nvSpPr>
        <p:spPr>
          <a:xfrm rot="10800000">
            <a:off x="9703797" y="3212974"/>
            <a:ext cx="246699" cy="3045138"/>
          </a:xfrm>
          <a:prstGeom prst="leftBrace">
            <a:avLst>
              <a:gd name="adj1" fmla="val 36812"/>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2" name="TextBox 5"/>
          <p:cNvSpPr txBox="1">
            <a:spLocks noChangeArrowheads="1"/>
          </p:cNvSpPr>
          <p:nvPr/>
        </p:nvSpPr>
        <p:spPr bwMode="auto">
          <a:xfrm rot="18900000">
            <a:off x="9824372" y="4433570"/>
            <a:ext cx="9321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3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Aft>
                <a:spcPts val="400"/>
              </a:spcAft>
            </a:pPr>
            <a:r>
              <a:rPr lang="en-US" sz="1200" dirty="0">
                <a:solidFill>
                  <a:srgbClr val="000000"/>
                </a:solidFill>
                <a:latin typeface="Trebuchet MS" pitchFamily="34" charset="0"/>
              </a:rPr>
              <a:t>Clinical Modules</a:t>
            </a:r>
          </a:p>
        </p:txBody>
      </p:sp>
      <p:sp>
        <p:nvSpPr>
          <p:cNvPr id="39" name="Left Brace 38"/>
          <p:cNvSpPr/>
          <p:nvPr/>
        </p:nvSpPr>
        <p:spPr>
          <a:xfrm rot="10800000">
            <a:off x="9696401" y="1603716"/>
            <a:ext cx="246699" cy="744321"/>
          </a:xfrm>
          <a:prstGeom prst="leftBrace">
            <a:avLst>
              <a:gd name="adj1" fmla="val 36812"/>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40" name="Left Brace 39"/>
          <p:cNvSpPr/>
          <p:nvPr/>
        </p:nvSpPr>
        <p:spPr>
          <a:xfrm rot="10800000">
            <a:off x="9697875" y="2377576"/>
            <a:ext cx="246699" cy="343325"/>
          </a:xfrm>
          <a:prstGeom prst="leftBrace">
            <a:avLst>
              <a:gd name="adj1" fmla="val 36812"/>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41" name="TextBox 5"/>
          <p:cNvSpPr txBox="1">
            <a:spLocks noChangeArrowheads="1"/>
          </p:cNvSpPr>
          <p:nvPr/>
        </p:nvSpPr>
        <p:spPr bwMode="auto">
          <a:xfrm rot="18900000">
            <a:off x="9795122" y="1443316"/>
            <a:ext cx="9321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3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Aft>
                <a:spcPts val="400"/>
              </a:spcAft>
            </a:pPr>
            <a:r>
              <a:rPr lang="en-US" sz="1200" dirty="0">
                <a:solidFill>
                  <a:srgbClr val="000000"/>
                </a:solidFill>
                <a:latin typeface="Trebuchet MS" pitchFamily="34" charset="0"/>
              </a:rPr>
              <a:t>Core Vocabulary</a:t>
            </a:r>
          </a:p>
        </p:txBody>
      </p:sp>
      <p:sp>
        <p:nvSpPr>
          <p:cNvPr id="43" name="TextBox 5"/>
          <p:cNvSpPr txBox="1">
            <a:spLocks noChangeArrowheads="1"/>
          </p:cNvSpPr>
          <p:nvPr/>
        </p:nvSpPr>
        <p:spPr bwMode="auto">
          <a:xfrm rot="18900000">
            <a:off x="9788403" y="1992336"/>
            <a:ext cx="9321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3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Aft>
                <a:spcPts val="400"/>
              </a:spcAft>
            </a:pPr>
            <a:r>
              <a:rPr lang="en-US" sz="1200" dirty="0">
                <a:solidFill>
                  <a:srgbClr val="000000"/>
                </a:solidFill>
                <a:latin typeface="Trebuchet MS" pitchFamily="34" charset="0"/>
              </a:rPr>
              <a:t>Inter-operability Vocabulary</a:t>
            </a:r>
          </a:p>
        </p:txBody>
      </p:sp>
      <p:sp>
        <p:nvSpPr>
          <p:cNvPr id="33" name="Can 32"/>
          <p:cNvSpPr>
            <a:spLocks/>
          </p:cNvSpPr>
          <p:nvPr/>
        </p:nvSpPr>
        <p:spPr bwMode="auto">
          <a:xfrm rot="16200000">
            <a:off x="8167794" y="3820339"/>
            <a:ext cx="508690" cy="2346107"/>
          </a:xfrm>
          <a:prstGeom prst="can">
            <a:avLst/>
          </a:prstGeom>
          <a:solidFill>
            <a:srgbClr val="DA9201"/>
          </a:solidFill>
          <a:ln>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a:bevelT w="63500" h="25400"/>
          </a:sp3d>
        </p:spPr>
        <p:txBody>
          <a:bodyPr vert="vert" tIns="182880" anchor="ctr"/>
          <a:lstStyle/>
          <a:p>
            <a:r>
              <a:rPr lang="en-US" sz="1400" b="1" kern="0" dirty="0">
                <a:solidFill>
                  <a:srgbClr val="666666">
                    <a:lumMod val="50000"/>
                  </a:srgbClr>
                </a:solidFill>
                <a:latin typeface="Trebuchet MS"/>
                <a:ea typeface="ＭＳ Ｐゴシック" charset="-128"/>
                <a:cs typeface="Arial" pitchFamily="34" charset="0"/>
              </a:rPr>
              <a:t>Integrated Patient Education API</a:t>
            </a:r>
          </a:p>
        </p:txBody>
      </p:sp>
      <p:sp>
        <p:nvSpPr>
          <p:cNvPr id="10" name="Can 9"/>
          <p:cNvSpPr>
            <a:spLocks/>
          </p:cNvSpPr>
          <p:nvPr/>
        </p:nvSpPr>
        <p:spPr bwMode="auto">
          <a:xfrm rot="16200000">
            <a:off x="8159143" y="3311649"/>
            <a:ext cx="508690" cy="2346107"/>
          </a:xfrm>
          <a:prstGeom prst="can">
            <a:avLst/>
          </a:prstGeom>
          <a:solidFill>
            <a:srgbClr val="7AC33D">
              <a:lumMod val="40000"/>
              <a:lumOff val="60000"/>
            </a:srgbClr>
          </a:solidFill>
          <a:ln>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a:bevelT w="63500" h="25400"/>
          </a:sp3d>
        </p:spPr>
        <p:txBody>
          <a:bodyPr vert="vert" tIns="182880" anchor="ctr"/>
          <a:lstStyle/>
          <a:p>
            <a:r>
              <a:rPr lang="en-US" sz="1400" b="1" kern="0" dirty="0">
                <a:solidFill>
                  <a:srgbClr val="666666">
                    <a:lumMod val="50000"/>
                  </a:srgbClr>
                </a:solidFill>
                <a:latin typeface="Trebuchet MS"/>
                <a:ea typeface="ＭＳ Ｐゴシック" charset="-128"/>
                <a:cs typeface="Arial" pitchFamily="34" charset="0"/>
              </a:rPr>
              <a:t>Route Contraindications API</a:t>
            </a:r>
          </a:p>
        </p:txBody>
      </p:sp>
      <p:sp>
        <p:nvSpPr>
          <p:cNvPr id="11" name="Can 10"/>
          <p:cNvSpPr>
            <a:spLocks/>
          </p:cNvSpPr>
          <p:nvPr/>
        </p:nvSpPr>
        <p:spPr bwMode="auto">
          <a:xfrm rot="16200000">
            <a:off x="8159143" y="2802959"/>
            <a:ext cx="508690" cy="2346107"/>
          </a:xfrm>
          <a:prstGeom prst="can">
            <a:avLst/>
          </a:prstGeom>
          <a:solidFill>
            <a:srgbClr val="AAD983"/>
          </a:solidFill>
          <a:ln>
            <a:headEnd type="none" w="med" len="med"/>
            <a:tailEnd type="none" w="med" len="med"/>
          </a:ln>
          <a:effectLst>
            <a:outerShdw blurRad="50800" dist="38100" dir="16200000"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vert="vert" tIns="182880" anchor="ctr"/>
          <a:lstStyle/>
          <a:p>
            <a:pPr>
              <a:defRPr/>
            </a:pPr>
            <a:r>
              <a:rPr lang="en-US" sz="1400" b="1" dirty="0">
                <a:solidFill>
                  <a:srgbClr val="000000"/>
                </a:solidFill>
                <a:latin typeface="+mj-lt"/>
                <a:ea typeface="ＭＳ Ｐゴシック" charset="-128"/>
                <a:cs typeface="Arial" pitchFamily="34" charset="0"/>
              </a:rPr>
              <a:t>Drug Interactions API</a:t>
            </a:r>
          </a:p>
        </p:txBody>
      </p:sp>
      <p:sp>
        <p:nvSpPr>
          <p:cNvPr id="12" name="Can 11"/>
          <p:cNvSpPr>
            <a:spLocks/>
          </p:cNvSpPr>
          <p:nvPr/>
        </p:nvSpPr>
        <p:spPr bwMode="auto">
          <a:xfrm rot="16200000">
            <a:off x="8159143" y="2294269"/>
            <a:ext cx="508690" cy="2346107"/>
          </a:xfrm>
          <a:prstGeom prst="can">
            <a:avLst/>
          </a:prstGeom>
          <a:solidFill>
            <a:srgbClr val="9CD270"/>
          </a:solidFill>
          <a:ln>
            <a:headEnd type="none" w="med" len="med"/>
            <a:tailEnd type="none" w="med" len="med"/>
          </a:ln>
          <a:effectLst>
            <a:outerShdw blurRad="50800" dist="38100" dir="16200000"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vert="vert" tIns="182880" anchor="ctr"/>
          <a:lstStyle/>
          <a:p>
            <a:pPr>
              <a:defRPr/>
            </a:pPr>
            <a:r>
              <a:rPr lang="en-US" sz="1400" b="1" dirty="0">
                <a:solidFill>
                  <a:srgbClr val="000000"/>
                </a:solidFill>
                <a:latin typeface="+mj-lt"/>
                <a:ea typeface="ＭＳ Ｐゴシック" charset="-128"/>
                <a:cs typeface="Arial" pitchFamily="34" charset="0"/>
              </a:rPr>
              <a:t>Drug Allergy API</a:t>
            </a:r>
          </a:p>
        </p:txBody>
      </p:sp>
      <p:sp>
        <p:nvSpPr>
          <p:cNvPr id="13" name="Can 12"/>
          <p:cNvSpPr>
            <a:spLocks/>
          </p:cNvSpPr>
          <p:nvPr/>
        </p:nvSpPr>
        <p:spPr bwMode="auto">
          <a:xfrm rot="16200000">
            <a:off x="5790574" y="4327859"/>
            <a:ext cx="508690" cy="2346107"/>
          </a:xfrm>
          <a:prstGeom prst="can">
            <a:avLst/>
          </a:prstGeom>
          <a:solidFill>
            <a:srgbClr val="75BC3A"/>
          </a:solidFill>
          <a:ln>
            <a:headEnd type="none" w="med" len="med"/>
            <a:tailEnd type="none" w="med" len="med"/>
          </a:ln>
          <a:effectLst>
            <a:outerShdw blurRad="50800" dist="38100" dir="16200000"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vert="vert" tIns="182880" anchor="ctr"/>
          <a:lstStyle/>
          <a:p>
            <a:pPr>
              <a:defRPr/>
            </a:pPr>
            <a:r>
              <a:rPr lang="en-US" sz="1400" b="1" dirty="0">
                <a:solidFill>
                  <a:srgbClr val="000000"/>
                </a:solidFill>
                <a:latin typeface="+mj-lt"/>
                <a:ea typeface="ＭＳ Ｐゴシック" charset="-128"/>
                <a:cs typeface="Arial" pitchFamily="34" charset="0"/>
              </a:rPr>
              <a:t>Duplicate Therapy API</a:t>
            </a:r>
          </a:p>
        </p:txBody>
      </p:sp>
      <p:sp>
        <p:nvSpPr>
          <p:cNvPr id="14" name="Can 13"/>
          <p:cNvSpPr>
            <a:spLocks/>
          </p:cNvSpPr>
          <p:nvPr/>
        </p:nvSpPr>
        <p:spPr bwMode="auto">
          <a:xfrm rot="16200000">
            <a:off x="5790574" y="3819169"/>
            <a:ext cx="508690" cy="2346107"/>
          </a:xfrm>
          <a:prstGeom prst="can">
            <a:avLst/>
          </a:prstGeom>
          <a:solidFill>
            <a:srgbClr val="6BAD35"/>
          </a:solidFill>
          <a:ln>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a:bevelT w="63500" h="25400"/>
          </a:sp3d>
        </p:spPr>
        <p:txBody>
          <a:bodyPr vert="vert" tIns="182880" anchor="ctr"/>
          <a:lstStyle/>
          <a:p>
            <a:r>
              <a:rPr lang="en-US" sz="1400" b="1" kern="0" dirty="0">
                <a:solidFill>
                  <a:srgbClr val="666666">
                    <a:lumMod val="50000"/>
                  </a:srgbClr>
                </a:solidFill>
                <a:latin typeface="Trebuchet MS"/>
                <a:ea typeface="ＭＳ Ｐゴシック" charset="-128"/>
                <a:cs typeface="Arial" pitchFamily="34" charset="0"/>
              </a:rPr>
              <a:t>Dose Screening &amp; Drug Order API</a:t>
            </a:r>
          </a:p>
        </p:txBody>
      </p:sp>
      <p:sp>
        <p:nvSpPr>
          <p:cNvPr id="8" name="Can 7"/>
          <p:cNvSpPr>
            <a:spLocks/>
          </p:cNvSpPr>
          <p:nvPr/>
        </p:nvSpPr>
        <p:spPr bwMode="auto">
          <a:xfrm rot="16200000">
            <a:off x="5790573" y="3310479"/>
            <a:ext cx="508690" cy="2346107"/>
          </a:xfrm>
          <a:prstGeom prst="can">
            <a:avLst/>
          </a:prstGeom>
          <a:solidFill>
            <a:srgbClr val="578D2B"/>
          </a:solidFill>
          <a:ln>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a:bevelT w="63500" h="25400"/>
          </a:sp3d>
        </p:spPr>
        <p:txBody>
          <a:bodyPr vert="vert" tIns="182880" anchor="ctr"/>
          <a:lstStyle/>
          <a:p>
            <a:r>
              <a:rPr lang="en-US" sz="1400" b="1" kern="0" dirty="0">
                <a:solidFill>
                  <a:srgbClr val="666666">
                    <a:lumMod val="50000"/>
                  </a:srgbClr>
                </a:solidFill>
                <a:latin typeface="Trebuchet MS"/>
                <a:ea typeface="ＭＳ Ｐゴシック" charset="-128"/>
                <a:cs typeface="Arial" pitchFamily="34" charset="0"/>
              </a:rPr>
              <a:t>Pregnancy, Lactation, Age &amp; Gender API</a:t>
            </a:r>
          </a:p>
        </p:txBody>
      </p:sp>
      <p:sp>
        <p:nvSpPr>
          <p:cNvPr id="9" name="Can 8"/>
          <p:cNvSpPr>
            <a:spLocks/>
          </p:cNvSpPr>
          <p:nvPr/>
        </p:nvSpPr>
        <p:spPr bwMode="auto">
          <a:xfrm rot="16200000">
            <a:off x="5790574" y="2801789"/>
            <a:ext cx="508690" cy="2346107"/>
          </a:xfrm>
          <a:prstGeom prst="can">
            <a:avLst/>
          </a:prstGeom>
          <a:solidFill>
            <a:srgbClr val="4D7C26"/>
          </a:solidFill>
          <a:ln>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a:bevelT w="63500" h="25400"/>
          </a:sp3d>
        </p:spPr>
        <p:txBody>
          <a:bodyPr vert="vert" tIns="182880" anchor="ctr"/>
          <a:lstStyle/>
          <a:p>
            <a:r>
              <a:rPr lang="en-US" sz="1400" b="1" kern="0" dirty="0">
                <a:solidFill>
                  <a:srgbClr val="666666">
                    <a:lumMod val="50000"/>
                  </a:srgbClr>
                </a:solidFill>
                <a:latin typeface="Trebuchet MS"/>
                <a:ea typeface="ＭＳ Ｐゴシック" charset="-128"/>
                <a:cs typeface="Arial" pitchFamily="34" charset="0"/>
              </a:rPr>
              <a:t>Drug Disease Contraindications API</a:t>
            </a:r>
          </a:p>
        </p:txBody>
      </p:sp>
      <p:sp>
        <p:nvSpPr>
          <p:cNvPr id="38" name="Can 37"/>
          <p:cNvSpPr>
            <a:spLocks/>
          </p:cNvSpPr>
          <p:nvPr/>
        </p:nvSpPr>
        <p:spPr bwMode="auto">
          <a:xfrm rot="16200000">
            <a:off x="5792048" y="2294269"/>
            <a:ext cx="508690" cy="2346107"/>
          </a:xfrm>
          <a:prstGeom prst="can">
            <a:avLst/>
          </a:prstGeom>
          <a:solidFill>
            <a:srgbClr val="3E631F"/>
          </a:solidFill>
          <a:ln>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a:bevelT w="63500" h="25400"/>
          </a:sp3d>
        </p:spPr>
        <p:txBody>
          <a:bodyPr vert="eaVert" tIns="182880" anchor="ctr"/>
          <a:lstStyle/>
          <a:p>
            <a:r>
              <a:rPr lang="en-US" sz="1400" b="1" kern="0" dirty="0">
                <a:solidFill>
                  <a:srgbClr val="666666">
                    <a:lumMod val="50000"/>
                  </a:srgbClr>
                </a:solidFill>
                <a:latin typeface="Trebuchet MS"/>
                <a:ea typeface="ＭＳ Ｐゴシック" charset="-128"/>
                <a:cs typeface="Arial" pitchFamily="34" charset="0"/>
              </a:rPr>
              <a:t>IV Compatibility API</a:t>
            </a:r>
          </a:p>
        </p:txBody>
      </p:sp>
    </p:spTree>
    <p:extLst>
      <p:ext uri="{BB962C8B-B14F-4D97-AF65-F5344CB8AC3E}">
        <p14:creationId xmlns:p14="http://schemas.microsoft.com/office/powerpoint/2010/main" val="4235872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ounded Rectangle 78"/>
          <p:cNvSpPr/>
          <p:nvPr/>
        </p:nvSpPr>
        <p:spPr>
          <a:xfrm>
            <a:off x="8193088" y="1192450"/>
            <a:ext cx="2292350" cy="2054225"/>
          </a:xfrm>
          <a:prstGeom prst="roundRect">
            <a:avLst>
              <a:gd name="adj" fmla="val 9198"/>
            </a:avLst>
          </a:prstGeom>
          <a:ln/>
        </p:spPr>
        <p:style>
          <a:lnRef idx="1">
            <a:schemeClr val="accent2"/>
          </a:lnRef>
          <a:fillRef idx="2">
            <a:schemeClr val="accent2"/>
          </a:fillRef>
          <a:effectRef idx="1">
            <a:schemeClr val="accent2"/>
          </a:effectRef>
          <a:fontRef idx="minor">
            <a:schemeClr val="dk1"/>
          </a:fontRef>
        </p:style>
        <p:txBody>
          <a:bodyPr/>
          <a:lstStyle/>
          <a:p>
            <a:pPr algn="ctr">
              <a:defRPr/>
            </a:pPr>
            <a:r>
              <a:rPr lang="en-AU" dirty="0">
                <a:solidFill>
                  <a:srgbClr val="000000"/>
                </a:solidFill>
              </a:rPr>
              <a:t>Wolters Kluwer</a:t>
            </a:r>
          </a:p>
        </p:txBody>
      </p:sp>
      <p:sp>
        <p:nvSpPr>
          <p:cNvPr id="51" name="Rounded Rectangle 50"/>
          <p:cNvSpPr/>
          <p:nvPr/>
        </p:nvSpPr>
        <p:spPr>
          <a:xfrm>
            <a:off x="5673660" y="3857055"/>
            <a:ext cx="2998787" cy="2487612"/>
          </a:xfrm>
          <a:prstGeom prst="roundRect">
            <a:avLst>
              <a:gd name="adj" fmla="val 9198"/>
            </a:avLst>
          </a:prstGeom>
        </p:spPr>
        <p:style>
          <a:lnRef idx="1">
            <a:schemeClr val="accent1"/>
          </a:lnRef>
          <a:fillRef idx="2">
            <a:schemeClr val="accent1"/>
          </a:fillRef>
          <a:effectRef idx="1">
            <a:schemeClr val="accent1"/>
          </a:effectRef>
          <a:fontRef idx="minor">
            <a:schemeClr val="dk1"/>
          </a:fontRef>
        </p:style>
        <p:txBody>
          <a:bodyPr/>
          <a:lstStyle/>
          <a:p>
            <a:pPr algn="ctr">
              <a:defRPr/>
            </a:pPr>
            <a:r>
              <a:rPr lang="en-AU" dirty="0">
                <a:solidFill>
                  <a:srgbClr val="000000"/>
                </a:solidFill>
              </a:rPr>
              <a:t>Hospital System</a:t>
            </a:r>
          </a:p>
        </p:txBody>
      </p:sp>
      <p:sp>
        <p:nvSpPr>
          <p:cNvPr id="8196" name="Title 1"/>
          <p:cNvSpPr>
            <a:spLocks noGrp="1"/>
          </p:cNvSpPr>
          <p:nvPr>
            <p:ph type="title"/>
          </p:nvPr>
        </p:nvSpPr>
        <p:spPr/>
        <p:txBody>
          <a:bodyPr/>
          <a:lstStyle/>
          <a:p>
            <a:r>
              <a:rPr lang="en-AU" altLang="en-US" dirty="0" err="1"/>
              <a:t>Wolters</a:t>
            </a:r>
            <a:r>
              <a:rPr lang="en-AU" altLang="en-US" dirty="0"/>
              <a:t> Kluwer Solutions</a:t>
            </a:r>
          </a:p>
        </p:txBody>
      </p:sp>
      <p:pic>
        <p:nvPicPr>
          <p:cNvPr id="4" name="Picture 28" descr="ie-logo-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2075" y="1421049"/>
            <a:ext cx="3429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42"/>
          <p:cNvSpPr>
            <a:spLocks noChangeArrowheads="1"/>
          </p:cNvSpPr>
          <p:nvPr/>
        </p:nvSpPr>
        <p:spPr bwMode="auto">
          <a:xfrm>
            <a:off x="7623110" y="5393755"/>
            <a:ext cx="744537" cy="781050"/>
          </a:xfrm>
          <a:prstGeom prst="can">
            <a:avLst>
              <a:gd name="adj" fmla="val 28177"/>
            </a:avLst>
          </a:prstGeom>
          <a:solidFill>
            <a:srgbClr val="FFFF00"/>
          </a:solidFill>
          <a:ln w="2857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defRPr/>
            </a:pPr>
            <a:r>
              <a:rPr lang="en-AU" sz="1050" dirty="0">
                <a:solidFill>
                  <a:srgbClr val="000000"/>
                </a:solidFill>
              </a:rPr>
              <a:t>Local WK Database</a:t>
            </a:r>
          </a:p>
        </p:txBody>
      </p:sp>
      <p:pic>
        <p:nvPicPr>
          <p:cNvPr id="6" name="Picture 7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3539" y="4305226"/>
            <a:ext cx="1081087"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AutoShape 101"/>
          <p:cNvCxnSpPr>
            <a:cxnSpLocks noChangeShapeType="1"/>
            <a:stCxn id="7" idx="3"/>
            <a:endCxn id="5" idx="2"/>
          </p:cNvCxnSpPr>
          <p:nvPr/>
        </p:nvCxnSpPr>
        <p:spPr bwMode="auto">
          <a:xfrm>
            <a:off x="6989697" y="5782692"/>
            <a:ext cx="633413" cy="1588"/>
          </a:xfrm>
          <a:prstGeom prst="bentConnector3">
            <a:avLst>
              <a:gd name="adj1" fmla="val 50000"/>
            </a:avLst>
          </a:prstGeom>
          <a:noFill/>
          <a:ln w="57150">
            <a:solidFill>
              <a:srgbClr val="000000"/>
            </a:solidFill>
            <a:miter lim="800000"/>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Cloud"/>
          <p:cNvSpPr>
            <a:spLocks noChangeAspect="1" noEditPoints="1" noChangeArrowheads="1"/>
          </p:cNvSpPr>
          <p:nvPr/>
        </p:nvSpPr>
        <p:spPr bwMode="auto">
          <a:xfrm>
            <a:off x="5071182" y="1578211"/>
            <a:ext cx="1366838" cy="990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ECFF">
              <a:alpha val="70195"/>
            </a:srgbClr>
          </a:solidFill>
          <a:ln w="28575">
            <a:solidFill>
              <a:srgbClr val="3399FF"/>
            </a:solidFill>
            <a:miter lim="800000"/>
            <a:headEnd/>
            <a:tailEnd/>
          </a:ln>
          <a:effectLst>
            <a:outerShdw dist="107763" dir="2700000" algn="ctr" rotWithShape="0">
              <a:srgbClr val="808080">
                <a:alpha val="50000"/>
              </a:srgbClr>
            </a:outerShdw>
          </a:effectLst>
        </p:spPr>
        <p:txBody>
          <a:bodyPr anchor="ct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lgn="ctr" eaLnBrk="1" hangingPunct="1">
              <a:spcBef>
                <a:spcPct val="0"/>
              </a:spcBef>
              <a:buFontTx/>
              <a:buNone/>
            </a:pPr>
            <a:r>
              <a:rPr lang="en-AU" altLang="en-US" sz="1600">
                <a:solidFill>
                  <a:srgbClr val="000000"/>
                </a:solidFill>
                <a:latin typeface="Arial" charset="0"/>
              </a:rPr>
              <a:t>Internet</a:t>
            </a:r>
          </a:p>
        </p:txBody>
      </p:sp>
      <p:sp>
        <p:nvSpPr>
          <p:cNvPr id="14" name="AutoShape 36"/>
          <p:cNvSpPr>
            <a:spLocks noChangeArrowheads="1"/>
          </p:cNvSpPr>
          <p:nvPr/>
        </p:nvSpPr>
        <p:spPr bwMode="auto">
          <a:xfrm>
            <a:off x="9036051" y="1714736"/>
            <a:ext cx="574675" cy="649288"/>
          </a:xfrm>
          <a:prstGeom prst="can">
            <a:avLst>
              <a:gd name="adj" fmla="val 28246"/>
            </a:avLst>
          </a:prstGeom>
          <a:solidFill>
            <a:srgbClr val="FFFF00"/>
          </a:solidFill>
          <a:ln w="2857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eaLnBrk="1" hangingPunct="1">
              <a:spcBef>
                <a:spcPct val="0"/>
              </a:spcBef>
              <a:buFontTx/>
              <a:buNone/>
            </a:pPr>
            <a:endParaRPr lang="en-US" altLang="en-US" sz="1800">
              <a:solidFill>
                <a:schemeClr val="tx1"/>
              </a:solidFill>
              <a:latin typeface="Arial" charset="0"/>
            </a:endParaRPr>
          </a:p>
        </p:txBody>
      </p:sp>
      <p:sp>
        <p:nvSpPr>
          <p:cNvPr id="15" name="AutoShape 37"/>
          <p:cNvSpPr>
            <a:spLocks noChangeArrowheads="1"/>
          </p:cNvSpPr>
          <p:nvPr/>
        </p:nvSpPr>
        <p:spPr bwMode="auto">
          <a:xfrm>
            <a:off x="9612314" y="1714736"/>
            <a:ext cx="574675" cy="649288"/>
          </a:xfrm>
          <a:prstGeom prst="can">
            <a:avLst>
              <a:gd name="adj" fmla="val 28246"/>
            </a:avLst>
          </a:prstGeom>
          <a:solidFill>
            <a:srgbClr val="FFFF00"/>
          </a:solidFill>
          <a:ln w="2857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eaLnBrk="1" hangingPunct="1">
              <a:spcBef>
                <a:spcPct val="0"/>
              </a:spcBef>
              <a:buFontTx/>
              <a:buNone/>
            </a:pPr>
            <a:endParaRPr lang="en-US" altLang="en-US" sz="1800">
              <a:solidFill>
                <a:schemeClr val="tx1"/>
              </a:solidFill>
              <a:latin typeface="Arial" charset="0"/>
            </a:endParaRPr>
          </a:p>
        </p:txBody>
      </p:sp>
      <p:sp>
        <p:nvSpPr>
          <p:cNvPr id="16" name="AutoShape 7"/>
          <p:cNvSpPr>
            <a:spLocks noChangeArrowheads="1"/>
          </p:cNvSpPr>
          <p:nvPr/>
        </p:nvSpPr>
        <p:spPr bwMode="auto">
          <a:xfrm>
            <a:off x="8459789" y="1714736"/>
            <a:ext cx="574675" cy="649288"/>
          </a:xfrm>
          <a:prstGeom prst="can">
            <a:avLst>
              <a:gd name="adj" fmla="val 28246"/>
            </a:avLst>
          </a:prstGeom>
          <a:solidFill>
            <a:srgbClr val="FFFF00"/>
          </a:solidFill>
          <a:ln w="2857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eaLnBrk="1" hangingPunct="1">
              <a:spcBef>
                <a:spcPct val="0"/>
              </a:spcBef>
              <a:buFontTx/>
              <a:buNone/>
            </a:pPr>
            <a:endParaRPr lang="en-US" altLang="en-US" sz="1800">
              <a:solidFill>
                <a:schemeClr val="tx1"/>
              </a:solidFill>
              <a:latin typeface="Arial" charset="0"/>
            </a:endParaRPr>
          </a:p>
        </p:txBody>
      </p:sp>
      <p:sp>
        <p:nvSpPr>
          <p:cNvPr id="17" name="Text Box 35"/>
          <p:cNvSpPr txBox="1">
            <a:spLocks noChangeArrowheads="1"/>
          </p:cNvSpPr>
          <p:nvPr/>
        </p:nvSpPr>
        <p:spPr bwMode="auto">
          <a:xfrm>
            <a:off x="8459789" y="1860786"/>
            <a:ext cx="17287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lgn="ctr" eaLnBrk="1" hangingPunct="1">
              <a:spcBef>
                <a:spcPct val="0"/>
              </a:spcBef>
              <a:buFontTx/>
              <a:buNone/>
            </a:pPr>
            <a:r>
              <a:rPr lang="en-AU" altLang="en-US" sz="1200" b="1" dirty="0">
                <a:solidFill>
                  <a:srgbClr val="000000"/>
                </a:solidFill>
                <a:latin typeface="Arial" charset="0"/>
                <a:cs typeface="Arial" charset="0"/>
              </a:rPr>
              <a:t>WK Online Reference Databases</a:t>
            </a:r>
          </a:p>
        </p:txBody>
      </p:sp>
      <p:pic>
        <p:nvPicPr>
          <p:cNvPr id="29698" name="Picture 2" descr="C:\Program Files\Microsoft Office\MEDIA\CAGCAT10\j0195384.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273301" y="5264075"/>
            <a:ext cx="5556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Arrow Connector 20"/>
          <p:cNvCxnSpPr/>
          <p:nvPr/>
        </p:nvCxnSpPr>
        <p:spPr>
          <a:xfrm>
            <a:off x="3206751" y="2057636"/>
            <a:ext cx="1719263" cy="0"/>
          </a:xfrm>
          <a:prstGeom prst="straightConnector1">
            <a:avLst/>
          </a:prstGeom>
          <a:ln w="57150">
            <a:solidFill>
              <a:srgbClr val="0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925763" y="5159301"/>
            <a:ext cx="1803076" cy="984885"/>
          </a:xfrm>
          <a:prstGeom prst="rect">
            <a:avLst/>
          </a:prstGeom>
          <a:noFill/>
        </p:spPr>
        <p:txBody>
          <a:bodyPr wrap="square">
            <a:spAutoFit/>
          </a:bodyPr>
          <a:lstStyle/>
          <a:p>
            <a:pPr marL="6350">
              <a:spcAft>
                <a:spcPts val="400"/>
              </a:spcAft>
              <a:defRPr/>
            </a:pPr>
            <a:r>
              <a:rPr lang="en-AU" sz="1200" b="1" dirty="0">
                <a:solidFill>
                  <a:srgbClr val="000000"/>
                </a:solidFill>
                <a:latin typeface="Trebuchet MS" pitchFamily="34" charset="0"/>
              </a:rPr>
              <a:t>HIS / EMR Application</a:t>
            </a:r>
          </a:p>
          <a:p>
            <a:pPr marL="177800" indent="-171450">
              <a:spcAft>
                <a:spcPts val="400"/>
              </a:spcAft>
              <a:buFont typeface="Arial" pitchFamily="34" charset="0"/>
              <a:buChar char="•"/>
              <a:defRPr/>
            </a:pPr>
            <a:r>
              <a:rPr lang="en-AU" sz="1200" dirty="0">
                <a:solidFill>
                  <a:srgbClr val="000000"/>
                </a:solidFill>
                <a:latin typeface="Trebuchet MS" pitchFamily="34" charset="0"/>
              </a:rPr>
              <a:t>Ordering</a:t>
            </a:r>
          </a:p>
          <a:p>
            <a:pPr marL="177800" indent="-171450">
              <a:spcAft>
                <a:spcPts val="400"/>
              </a:spcAft>
              <a:buFont typeface="Arial" pitchFamily="34" charset="0"/>
              <a:buChar char="•"/>
              <a:defRPr/>
            </a:pPr>
            <a:r>
              <a:rPr lang="en-AU" sz="1200" dirty="0">
                <a:solidFill>
                  <a:srgbClr val="000000"/>
                </a:solidFill>
                <a:latin typeface="Trebuchet MS" pitchFamily="34" charset="0"/>
              </a:rPr>
              <a:t>Dispensing</a:t>
            </a:r>
          </a:p>
          <a:p>
            <a:pPr marL="177800" indent="-171450">
              <a:spcAft>
                <a:spcPts val="400"/>
              </a:spcAft>
              <a:buFont typeface="Arial" pitchFamily="34" charset="0"/>
              <a:buChar char="•"/>
              <a:defRPr/>
            </a:pPr>
            <a:r>
              <a:rPr lang="en-AU" sz="1200" dirty="0">
                <a:solidFill>
                  <a:srgbClr val="000000"/>
                </a:solidFill>
                <a:latin typeface="Trebuchet MS" pitchFamily="34" charset="0"/>
              </a:rPr>
              <a:t>Etc.</a:t>
            </a:r>
          </a:p>
        </p:txBody>
      </p:sp>
      <p:sp>
        <p:nvSpPr>
          <p:cNvPr id="25" name="AutoShape 42"/>
          <p:cNvSpPr>
            <a:spLocks noChangeArrowheads="1"/>
          </p:cNvSpPr>
          <p:nvPr/>
        </p:nvSpPr>
        <p:spPr bwMode="auto">
          <a:xfrm>
            <a:off x="7507222" y="4284092"/>
            <a:ext cx="1019175" cy="1036638"/>
          </a:xfrm>
          <a:prstGeom prst="can">
            <a:avLst>
              <a:gd name="adj" fmla="val 28160"/>
            </a:avLst>
          </a:prstGeom>
          <a:solidFill>
            <a:srgbClr val="FFFF00"/>
          </a:solidFill>
          <a:ln w="2857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lgn="ctr" eaLnBrk="1" hangingPunct="1">
              <a:spcBef>
                <a:spcPct val="0"/>
              </a:spcBef>
              <a:buFontTx/>
              <a:buNone/>
            </a:pPr>
            <a:r>
              <a:rPr lang="en-AU" altLang="en-US" sz="1400" b="1" dirty="0">
                <a:solidFill>
                  <a:srgbClr val="000000"/>
                </a:solidFill>
                <a:latin typeface="Arial" charset="0"/>
              </a:rPr>
              <a:t>HIS / EMR Database</a:t>
            </a:r>
          </a:p>
        </p:txBody>
      </p:sp>
      <p:sp>
        <p:nvSpPr>
          <p:cNvPr id="38" name="AutoShape 89"/>
          <p:cNvSpPr>
            <a:spLocks noChangeArrowheads="1"/>
          </p:cNvSpPr>
          <p:nvPr/>
        </p:nvSpPr>
        <p:spPr bwMode="auto">
          <a:xfrm>
            <a:off x="5843522" y="4333305"/>
            <a:ext cx="1146175" cy="1865312"/>
          </a:xfrm>
          <a:prstGeom prst="roundRect">
            <a:avLst>
              <a:gd name="adj" fmla="val 16667"/>
            </a:avLst>
          </a:prstGeom>
          <a:solidFill>
            <a:srgbClr val="25BBD9"/>
          </a:solidFill>
          <a:ln w="9525">
            <a:solidFill>
              <a:schemeClr val="tx1"/>
            </a:solidFill>
            <a:round/>
            <a:headEnd/>
            <a:tailEnd/>
          </a:ln>
        </p:spPr>
        <p:txBody>
          <a:bodyP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lgn="ctr" eaLnBrk="1" hangingPunct="1">
              <a:spcBef>
                <a:spcPct val="0"/>
              </a:spcBef>
              <a:buFontTx/>
              <a:buNone/>
            </a:pPr>
            <a:r>
              <a:rPr lang="en-AU" altLang="en-US" sz="1200" b="1" dirty="0">
                <a:solidFill>
                  <a:srgbClr val="000000"/>
                </a:solidFill>
                <a:latin typeface="Arial" charset="0"/>
              </a:rPr>
              <a:t>HIS / EMR Application Server</a:t>
            </a:r>
          </a:p>
        </p:txBody>
      </p:sp>
      <p:sp>
        <p:nvSpPr>
          <p:cNvPr id="7" name="AutoShape 89"/>
          <p:cNvSpPr>
            <a:spLocks noChangeArrowheads="1"/>
          </p:cNvSpPr>
          <p:nvPr/>
        </p:nvSpPr>
        <p:spPr bwMode="auto">
          <a:xfrm>
            <a:off x="6415022" y="5368356"/>
            <a:ext cx="574675" cy="828675"/>
          </a:xfrm>
          <a:prstGeom prst="roundRect">
            <a:avLst>
              <a:gd name="adj" fmla="val 16667"/>
            </a:avLst>
          </a:prstGeom>
          <a:solidFill>
            <a:srgbClr val="2C82D2"/>
          </a:solidFill>
          <a:ln w="9525">
            <a:solidFill>
              <a:schemeClr val="tx1"/>
            </a:solidFill>
            <a:round/>
            <a:headEnd/>
            <a:tailEnd/>
          </a:ln>
        </p:spPr>
        <p:txBody>
          <a:bodyPr anchor="ct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lgn="ctr" eaLnBrk="1" hangingPunct="1">
              <a:spcBef>
                <a:spcPct val="0"/>
              </a:spcBef>
              <a:buFontTx/>
              <a:buNone/>
            </a:pPr>
            <a:r>
              <a:rPr lang="en-AU" altLang="en-US" sz="1200" b="1" dirty="0">
                <a:solidFill>
                  <a:schemeClr val="bg1"/>
                </a:solidFill>
                <a:latin typeface="Arial" charset="0"/>
              </a:rPr>
              <a:t>WK API</a:t>
            </a:r>
          </a:p>
        </p:txBody>
      </p:sp>
      <p:cxnSp>
        <p:nvCxnSpPr>
          <p:cNvPr id="42" name="AutoShape 101"/>
          <p:cNvCxnSpPr>
            <a:cxnSpLocks noChangeShapeType="1"/>
            <a:stCxn id="38" idx="3"/>
            <a:endCxn id="25" idx="2"/>
          </p:cNvCxnSpPr>
          <p:nvPr/>
        </p:nvCxnSpPr>
        <p:spPr bwMode="auto">
          <a:xfrm flipV="1">
            <a:off x="6989697" y="4801617"/>
            <a:ext cx="517525" cy="463550"/>
          </a:xfrm>
          <a:prstGeom prst="bentConnector3">
            <a:avLst>
              <a:gd name="adj1" fmla="val 50000"/>
            </a:avLst>
          </a:prstGeom>
          <a:noFill/>
          <a:ln w="5715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Arrow Connector 49"/>
          <p:cNvCxnSpPr/>
          <p:nvPr/>
        </p:nvCxnSpPr>
        <p:spPr>
          <a:xfrm>
            <a:off x="4030077" y="4869160"/>
            <a:ext cx="1622039" cy="0"/>
          </a:xfrm>
          <a:prstGeom prst="straightConnector1">
            <a:avLst/>
          </a:prstGeom>
          <a:ln w="57150">
            <a:solidFill>
              <a:srgbClr val="0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5" name="Picture 2" descr="C:\Program Files\Microsoft Office\MEDIA\CAGCAT10\j0195384.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60575" y="4221089"/>
            <a:ext cx="554038"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 descr="C:\Program Files\Microsoft Office\MEDIA\CAGCAT10\j0195384.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682750" y="4867200"/>
            <a:ext cx="5540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Box 53"/>
          <p:cNvSpPr txBox="1">
            <a:spLocks noChangeArrowheads="1"/>
          </p:cNvSpPr>
          <p:nvPr/>
        </p:nvSpPr>
        <p:spPr bwMode="auto">
          <a:xfrm>
            <a:off x="5662887" y="3460938"/>
            <a:ext cx="30203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350"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lgn="ctr" eaLnBrk="1" hangingPunct="1">
              <a:spcBef>
                <a:spcPct val="0"/>
              </a:spcBef>
              <a:spcAft>
                <a:spcPts val="400"/>
              </a:spcAft>
              <a:buNone/>
            </a:pPr>
            <a:r>
              <a:rPr lang="en-AU" altLang="en-US" sz="2000" b="1" dirty="0">
                <a:solidFill>
                  <a:srgbClr val="000000"/>
                </a:solidFill>
              </a:rPr>
              <a:t>Embedded Data</a:t>
            </a:r>
          </a:p>
        </p:txBody>
      </p:sp>
      <p:cxnSp>
        <p:nvCxnSpPr>
          <p:cNvPr id="58" name="Straight Arrow Connector 57"/>
          <p:cNvCxnSpPr>
            <a:stCxn id="55" idx="1"/>
            <a:endCxn id="6" idx="1"/>
          </p:cNvCxnSpPr>
          <p:nvPr/>
        </p:nvCxnSpPr>
        <p:spPr>
          <a:xfrm>
            <a:off x="2614614" y="4505251"/>
            <a:ext cx="288925" cy="207963"/>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6" idx="1"/>
            <a:endCxn id="6" idx="1"/>
          </p:cNvCxnSpPr>
          <p:nvPr/>
        </p:nvCxnSpPr>
        <p:spPr>
          <a:xfrm flipV="1">
            <a:off x="2236788" y="4713213"/>
            <a:ext cx="666750" cy="43815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29698" idx="0"/>
            <a:endCxn id="6" idx="1"/>
          </p:cNvCxnSpPr>
          <p:nvPr/>
        </p:nvCxnSpPr>
        <p:spPr>
          <a:xfrm flipV="1">
            <a:off x="2551114" y="4713213"/>
            <a:ext cx="352425" cy="550862"/>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583364" y="2044936"/>
            <a:ext cx="1609725" cy="0"/>
          </a:xfrm>
          <a:prstGeom prst="straightConnector1">
            <a:avLst/>
          </a:prstGeom>
          <a:ln w="57150">
            <a:solidFill>
              <a:srgbClr val="0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Cloud"/>
          <p:cNvSpPr>
            <a:spLocks noChangeAspect="1" noEditPoints="1" noChangeArrowheads="1"/>
          </p:cNvSpPr>
          <p:nvPr/>
        </p:nvSpPr>
        <p:spPr bwMode="auto">
          <a:xfrm>
            <a:off x="8929214" y="3896742"/>
            <a:ext cx="1366838" cy="990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ECFF">
              <a:alpha val="70195"/>
            </a:srgbClr>
          </a:solidFill>
          <a:ln w="28575">
            <a:solidFill>
              <a:srgbClr val="3399FF"/>
            </a:solidFill>
            <a:miter lim="800000"/>
            <a:headEnd/>
            <a:tailEnd/>
          </a:ln>
          <a:effectLst>
            <a:outerShdw dist="107763" dir="2700000" algn="ctr" rotWithShape="0">
              <a:srgbClr val="808080">
                <a:alpha val="50000"/>
              </a:srgbClr>
            </a:outerShdw>
          </a:effectLst>
        </p:spPr>
        <p:txBody>
          <a:bodyPr anchor="ct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lgn="ctr" eaLnBrk="1" hangingPunct="1">
              <a:spcBef>
                <a:spcPct val="0"/>
              </a:spcBef>
              <a:buFontTx/>
              <a:buNone/>
            </a:pPr>
            <a:r>
              <a:rPr lang="en-AU" altLang="en-US" sz="1600">
                <a:solidFill>
                  <a:srgbClr val="000000"/>
                </a:solidFill>
                <a:latin typeface="Arial" charset="0"/>
              </a:rPr>
              <a:t>Internet</a:t>
            </a:r>
          </a:p>
        </p:txBody>
      </p:sp>
      <p:sp>
        <p:nvSpPr>
          <p:cNvPr id="71" name="AutoShape 36"/>
          <p:cNvSpPr>
            <a:spLocks noChangeArrowheads="1"/>
          </p:cNvSpPr>
          <p:nvPr/>
        </p:nvSpPr>
        <p:spPr bwMode="auto">
          <a:xfrm>
            <a:off x="9053514" y="2427525"/>
            <a:ext cx="574675" cy="649287"/>
          </a:xfrm>
          <a:prstGeom prst="can">
            <a:avLst>
              <a:gd name="adj" fmla="val 28246"/>
            </a:avLst>
          </a:prstGeom>
          <a:solidFill>
            <a:srgbClr val="99FFCC"/>
          </a:solidFill>
          <a:ln w="28575">
            <a:solidFill>
              <a:srgbClr val="2C82D2"/>
            </a:solidFill>
            <a:round/>
            <a:headEnd/>
            <a:tailEnd/>
          </a:ln>
        </p:spPr>
        <p:txBody>
          <a:bodyPr wrap="none" anchor="ct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eaLnBrk="1" hangingPunct="1">
              <a:spcBef>
                <a:spcPct val="0"/>
              </a:spcBef>
              <a:buFontTx/>
              <a:buNone/>
            </a:pPr>
            <a:endParaRPr lang="en-US" altLang="en-US" sz="1800">
              <a:solidFill>
                <a:schemeClr val="tx1"/>
              </a:solidFill>
              <a:latin typeface="Arial" charset="0"/>
            </a:endParaRPr>
          </a:p>
        </p:txBody>
      </p:sp>
      <p:sp>
        <p:nvSpPr>
          <p:cNvPr id="72" name="AutoShape 37"/>
          <p:cNvSpPr>
            <a:spLocks noChangeArrowheads="1"/>
          </p:cNvSpPr>
          <p:nvPr/>
        </p:nvSpPr>
        <p:spPr bwMode="auto">
          <a:xfrm>
            <a:off x="9629776" y="2427525"/>
            <a:ext cx="574675" cy="649287"/>
          </a:xfrm>
          <a:prstGeom prst="can">
            <a:avLst>
              <a:gd name="adj" fmla="val 28246"/>
            </a:avLst>
          </a:prstGeom>
          <a:solidFill>
            <a:srgbClr val="99FFCC"/>
          </a:solidFill>
          <a:ln w="28575">
            <a:solidFill>
              <a:srgbClr val="2C82D2"/>
            </a:solidFill>
            <a:round/>
            <a:headEnd/>
            <a:tailEnd/>
          </a:ln>
        </p:spPr>
        <p:txBody>
          <a:bodyPr wrap="none" anchor="ct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eaLnBrk="1" hangingPunct="1">
              <a:spcBef>
                <a:spcPct val="0"/>
              </a:spcBef>
              <a:buFontTx/>
              <a:buNone/>
            </a:pPr>
            <a:endParaRPr lang="en-US" altLang="en-US" sz="1800">
              <a:solidFill>
                <a:schemeClr val="tx1"/>
              </a:solidFill>
              <a:latin typeface="Arial" charset="0"/>
            </a:endParaRPr>
          </a:p>
        </p:txBody>
      </p:sp>
      <p:sp>
        <p:nvSpPr>
          <p:cNvPr id="73" name="AutoShape 7"/>
          <p:cNvSpPr>
            <a:spLocks noChangeArrowheads="1"/>
          </p:cNvSpPr>
          <p:nvPr/>
        </p:nvSpPr>
        <p:spPr bwMode="auto">
          <a:xfrm>
            <a:off x="8477251" y="2427525"/>
            <a:ext cx="574675" cy="649287"/>
          </a:xfrm>
          <a:prstGeom prst="can">
            <a:avLst>
              <a:gd name="adj" fmla="val 28246"/>
            </a:avLst>
          </a:prstGeom>
          <a:solidFill>
            <a:srgbClr val="99FFCC"/>
          </a:solidFill>
          <a:ln w="28575">
            <a:solidFill>
              <a:srgbClr val="2C82D2"/>
            </a:solidFill>
            <a:round/>
            <a:headEnd/>
            <a:tailEnd/>
          </a:ln>
        </p:spPr>
        <p:txBody>
          <a:bodyPr wrap="none" anchor="ct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eaLnBrk="1" hangingPunct="1">
              <a:spcBef>
                <a:spcPct val="0"/>
              </a:spcBef>
              <a:buFontTx/>
              <a:buNone/>
            </a:pPr>
            <a:endParaRPr lang="en-US" altLang="en-US" sz="1800">
              <a:solidFill>
                <a:schemeClr val="tx1"/>
              </a:solidFill>
              <a:latin typeface="Arial" charset="0"/>
            </a:endParaRPr>
          </a:p>
        </p:txBody>
      </p:sp>
      <p:sp>
        <p:nvSpPr>
          <p:cNvPr id="74" name="Text Box 35"/>
          <p:cNvSpPr txBox="1">
            <a:spLocks noChangeArrowheads="1"/>
          </p:cNvSpPr>
          <p:nvPr/>
        </p:nvSpPr>
        <p:spPr bwMode="auto">
          <a:xfrm>
            <a:off x="8477250" y="2573574"/>
            <a:ext cx="17287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lgn="ctr" eaLnBrk="1" hangingPunct="1">
              <a:spcBef>
                <a:spcPct val="0"/>
              </a:spcBef>
              <a:buFontTx/>
              <a:buNone/>
            </a:pPr>
            <a:r>
              <a:rPr lang="en-AU" altLang="en-US" sz="1200" b="1" dirty="0">
                <a:solidFill>
                  <a:srgbClr val="000000"/>
                </a:solidFill>
                <a:latin typeface="Arial" charset="0"/>
                <a:cs typeface="Arial" charset="0"/>
              </a:rPr>
              <a:t>WK Data Databases</a:t>
            </a:r>
          </a:p>
        </p:txBody>
      </p:sp>
      <p:cxnSp>
        <p:nvCxnSpPr>
          <p:cNvPr id="76" name="Straight Arrow Connector 75"/>
          <p:cNvCxnSpPr/>
          <p:nvPr/>
        </p:nvCxnSpPr>
        <p:spPr>
          <a:xfrm flipV="1">
            <a:off x="9618983" y="3246674"/>
            <a:ext cx="0" cy="686382"/>
          </a:xfrm>
          <a:prstGeom prst="straightConnector1">
            <a:avLst/>
          </a:prstGeom>
          <a:ln w="57150">
            <a:solidFill>
              <a:srgbClr val="00000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AutoShape 101"/>
          <p:cNvCxnSpPr>
            <a:cxnSpLocks noChangeShapeType="1"/>
            <a:endCxn id="5" idx="4"/>
          </p:cNvCxnSpPr>
          <p:nvPr/>
        </p:nvCxnSpPr>
        <p:spPr bwMode="auto">
          <a:xfrm rot="10800000" flipV="1">
            <a:off x="8367646" y="4955605"/>
            <a:ext cx="1278178" cy="828675"/>
          </a:xfrm>
          <a:prstGeom prst="bentConnector3">
            <a:avLst>
              <a:gd name="adj1" fmla="val -8"/>
            </a:avLst>
          </a:prstGeom>
          <a:noFill/>
          <a:ln w="57150">
            <a:solidFill>
              <a:srgbClr val="0000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10" name="TextBox 29709"/>
          <p:cNvSpPr txBox="1"/>
          <p:nvPr/>
        </p:nvSpPr>
        <p:spPr>
          <a:xfrm>
            <a:off x="9696401" y="5015931"/>
            <a:ext cx="895823" cy="461665"/>
          </a:xfrm>
          <a:prstGeom prst="rect">
            <a:avLst/>
          </a:prstGeom>
          <a:noFill/>
        </p:spPr>
        <p:txBody>
          <a:bodyPr wrap="square">
            <a:spAutoFit/>
          </a:bodyPr>
          <a:lstStyle/>
          <a:p>
            <a:pPr marL="6350" algn="ctr">
              <a:spcAft>
                <a:spcPts val="400"/>
              </a:spcAft>
              <a:defRPr/>
            </a:pPr>
            <a:r>
              <a:rPr lang="en-AU" sz="1200" dirty="0">
                <a:solidFill>
                  <a:srgbClr val="000000"/>
                </a:solidFill>
                <a:latin typeface="Trebuchet MS" pitchFamily="34" charset="0"/>
              </a:rPr>
              <a:t>Monthly Updates</a:t>
            </a:r>
          </a:p>
        </p:txBody>
      </p:sp>
      <p:pic>
        <p:nvPicPr>
          <p:cNvPr id="92" name="Picture 2" descr="C:\Program Files\Microsoft Office\MEDIA\CAGCAT10\j0195384.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200276" y="1600436"/>
            <a:ext cx="55562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2" descr="C:\Program Files\Microsoft Office\MEDIA\CAGCAT10\j0195384.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97089" y="2338625"/>
            <a:ext cx="554037"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28" descr="ie-logo-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1588" y="2146537"/>
            <a:ext cx="34131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TextBox 101"/>
          <p:cNvSpPr txBox="1">
            <a:spLocks noChangeArrowheads="1"/>
          </p:cNvSpPr>
          <p:nvPr/>
        </p:nvSpPr>
        <p:spPr bwMode="auto">
          <a:xfrm>
            <a:off x="1616075" y="5556175"/>
            <a:ext cx="706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lgn="ctr" eaLnBrk="1" hangingPunct="1">
              <a:spcBef>
                <a:spcPct val="0"/>
              </a:spcBef>
              <a:spcAft>
                <a:spcPts val="400"/>
              </a:spcAft>
              <a:buNone/>
            </a:pPr>
            <a:r>
              <a:rPr lang="en-AU" altLang="en-US" sz="1800">
                <a:solidFill>
                  <a:srgbClr val="000000"/>
                </a:solidFill>
              </a:rPr>
              <a:t>LAN</a:t>
            </a:r>
          </a:p>
        </p:txBody>
      </p:sp>
      <p:sp>
        <p:nvSpPr>
          <p:cNvPr id="103" name="TextBox 102"/>
          <p:cNvSpPr txBox="1">
            <a:spLocks noChangeArrowheads="1"/>
          </p:cNvSpPr>
          <p:nvPr/>
        </p:nvSpPr>
        <p:spPr bwMode="auto">
          <a:xfrm>
            <a:off x="2236789" y="1101604"/>
            <a:ext cx="28343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350"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lgn="ctr" eaLnBrk="1" hangingPunct="1">
              <a:spcBef>
                <a:spcPct val="0"/>
              </a:spcBef>
              <a:spcAft>
                <a:spcPts val="400"/>
              </a:spcAft>
              <a:buNone/>
            </a:pPr>
            <a:r>
              <a:rPr lang="en-AU" altLang="en-US" sz="2000" b="1" dirty="0">
                <a:solidFill>
                  <a:srgbClr val="000000"/>
                </a:solidFill>
              </a:rPr>
              <a:t>Online Reference</a:t>
            </a:r>
          </a:p>
        </p:txBody>
      </p:sp>
      <p:sp>
        <p:nvSpPr>
          <p:cNvPr id="48" name="TextBox 47"/>
          <p:cNvSpPr txBox="1"/>
          <p:nvPr/>
        </p:nvSpPr>
        <p:spPr>
          <a:xfrm>
            <a:off x="3912695" y="5160775"/>
            <a:ext cx="1803076" cy="1220847"/>
          </a:xfrm>
          <a:prstGeom prst="rect">
            <a:avLst/>
          </a:prstGeom>
          <a:noFill/>
        </p:spPr>
        <p:txBody>
          <a:bodyPr wrap="square">
            <a:spAutoFit/>
          </a:bodyPr>
          <a:lstStyle/>
          <a:p>
            <a:pPr marL="6350">
              <a:spcAft>
                <a:spcPts val="400"/>
              </a:spcAft>
              <a:defRPr/>
            </a:pPr>
            <a:endParaRPr lang="en-AU" sz="1200" dirty="0">
              <a:solidFill>
                <a:srgbClr val="000000"/>
              </a:solidFill>
              <a:latin typeface="Trebuchet MS" pitchFamily="34" charset="0"/>
            </a:endParaRPr>
          </a:p>
          <a:p>
            <a:pPr marL="177800" indent="-171450">
              <a:spcAft>
                <a:spcPts val="400"/>
              </a:spcAft>
              <a:buFont typeface="Arial" pitchFamily="34" charset="0"/>
              <a:buChar char="•"/>
              <a:defRPr/>
            </a:pPr>
            <a:r>
              <a:rPr lang="en-AU" sz="1200" dirty="0">
                <a:solidFill>
                  <a:srgbClr val="000000"/>
                </a:solidFill>
                <a:latin typeface="Trebuchet MS" pitchFamily="34" charset="0"/>
              </a:rPr>
              <a:t>Drug Interactions</a:t>
            </a:r>
          </a:p>
          <a:p>
            <a:pPr marL="177800" indent="-171450">
              <a:spcAft>
                <a:spcPts val="400"/>
              </a:spcAft>
              <a:buFont typeface="Arial" pitchFamily="34" charset="0"/>
              <a:buChar char="•"/>
              <a:defRPr/>
            </a:pPr>
            <a:r>
              <a:rPr lang="en-AU" sz="1200" dirty="0">
                <a:solidFill>
                  <a:srgbClr val="000000"/>
                </a:solidFill>
                <a:latin typeface="Trebuchet MS" pitchFamily="34" charset="0"/>
              </a:rPr>
              <a:t>Allergies</a:t>
            </a:r>
          </a:p>
          <a:p>
            <a:pPr marL="177800" indent="-171450">
              <a:spcAft>
                <a:spcPts val="400"/>
              </a:spcAft>
              <a:buFont typeface="Arial" pitchFamily="34" charset="0"/>
              <a:buChar char="•"/>
              <a:defRPr/>
            </a:pPr>
            <a:r>
              <a:rPr lang="en-AU" sz="1200" dirty="0">
                <a:solidFill>
                  <a:srgbClr val="000000"/>
                </a:solidFill>
                <a:latin typeface="Trebuchet MS" pitchFamily="34" charset="0"/>
              </a:rPr>
              <a:t>Dose Range Checks</a:t>
            </a:r>
          </a:p>
          <a:p>
            <a:pPr marL="177800" indent="-171450">
              <a:spcAft>
                <a:spcPts val="400"/>
              </a:spcAft>
              <a:buFont typeface="Arial" pitchFamily="34" charset="0"/>
              <a:buChar char="•"/>
              <a:defRPr/>
            </a:pPr>
            <a:r>
              <a:rPr lang="en-AU" sz="1200" dirty="0">
                <a:solidFill>
                  <a:srgbClr val="000000"/>
                </a:solidFill>
                <a:latin typeface="Trebuchet MS" pitchFamily="34" charset="0"/>
              </a:rPr>
              <a:t>Etc.</a:t>
            </a:r>
          </a:p>
        </p:txBody>
      </p:sp>
      <p:sp>
        <p:nvSpPr>
          <p:cNvPr id="49" name="TextBox 48"/>
          <p:cNvSpPr txBox="1"/>
          <p:nvPr/>
        </p:nvSpPr>
        <p:spPr>
          <a:xfrm>
            <a:off x="2927214" y="2310746"/>
            <a:ext cx="1803076" cy="1118255"/>
          </a:xfrm>
          <a:prstGeom prst="rect">
            <a:avLst/>
          </a:prstGeom>
          <a:noFill/>
        </p:spPr>
        <p:txBody>
          <a:bodyPr wrap="square">
            <a:spAutoFit/>
          </a:bodyPr>
          <a:lstStyle/>
          <a:p>
            <a:pPr marL="177800" indent="-171450">
              <a:spcAft>
                <a:spcPts val="400"/>
              </a:spcAft>
              <a:buFont typeface="Arial" pitchFamily="34" charset="0"/>
              <a:buChar char="•"/>
              <a:defRPr/>
            </a:pPr>
            <a:r>
              <a:rPr lang="en-AU" sz="1200" dirty="0">
                <a:solidFill>
                  <a:srgbClr val="000000"/>
                </a:solidFill>
                <a:latin typeface="Trebuchet MS" pitchFamily="34" charset="0"/>
              </a:rPr>
              <a:t>Professional Drug Information</a:t>
            </a:r>
          </a:p>
          <a:p>
            <a:pPr marL="177800" indent="-171450">
              <a:spcAft>
                <a:spcPts val="400"/>
              </a:spcAft>
              <a:buFont typeface="Arial" pitchFamily="34" charset="0"/>
              <a:buChar char="•"/>
              <a:defRPr/>
            </a:pPr>
            <a:r>
              <a:rPr lang="en-AU" sz="1200" dirty="0">
                <a:solidFill>
                  <a:srgbClr val="000000"/>
                </a:solidFill>
                <a:latin typeface="Trebuchet MS" pitchFamily="34" charset="0"/>
              </a:rPr>
              <a:t>Patient Education Leaflets</a:t>
            </a:r>
          </a:p>
          <a:p>
            <a:pPr marL="177800" indent="-171450">
              <a:spcAft>
                <a:spcPts val="400"/>
              </a:spcAft>
              <a:buFont typeface="Arial" pitchFamily="34" charset="0"/>
              <a:buChar char="•"/>
              <a:defRPr/>
            </a:pPr>
            <a:r>
              <a:rPr lang="en-AU" sz="1200" dirty="0">
                <a:solidFill>
                  <a:srgbClr val="000000"/>
                </a:solidFill>
                <a:latin typeface="Trebuchet MS" pitchFamily="34" charset="0"/>
              </a:rPr>
              <a:t>Etc.</a:t>
            </a:r>
          </a:p>
        </p:txBody>
      </p:sp>
      <p:sp>
        <p:nvSpPr>
          <p:cNvPr id="44" name="TextBox 43"/>
          <p:cNvSpPr txBox="1"/>
          <p:nvPr/>
        </p:nvSpPr>
        <p:spPr>
          <a:xfrm>
            <a:off x="6940314" y="2058927"/>
            <a:ext cx="895823" cy="461665"/>
          </a:xfrm>
          <a:prstGeom prst="rect">
            <a:avLst/>
          </a:prstGeom>
          <a:noFill/>
        </p:spPr>
        <p:txBody>
          <a:bodyPr wrap="square">
            <a:spAutoFit/>
          </a:bodyPr>
          <a:lstStyle/>
          <a:p>
            <a:pPr marL="6350" algn="ctr">
              <a:spcAft>
                <a:spcPts val="400"/>
              </a:spcAft>
              <a:defRPr/>
            </a:pPr>
            <a:r>
              <a:rPr lang="en-AU" sz="1200" dirty="0">
                <a:solidFill>
                  <a:srgbClr val="000000"/>
                </a:solidFill>
                <a:latin typeface="Trebuchet MS" pitchFamily="34" charset="0"/>
              </a:rPr>
              <a:t>Instant Updates</a:t>
            </a:r>
          </a:p>
        </p:txBody>
      </p:sp>
      <p:cxnSp>
        <p:nvCxnSpPr>
          <p:cNvPr id="27" name="Elbow Connector 26"/>
          <p:cNvCxnSpPr/>
          <p:nvPr/>
        </p:nvCxnSpPr>
        <p:spPr>
          <a:xfrm rot="16200000" flipH="1">
            <a:off x="5079057" y="3244355"/>
            <a:ext cx="1764494" cy="413407"/>
          </a:xfrm>
          <a:prstGeom prst="bentConnector3">
            <a:avLst>
              <a:gd name="adj1" fmla="val 68164"/>
            </a:avLst>
          </a:prstGeom>
          <a:ln w="57150">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057417" y="3750906"/>
            <a:ext cx="1616242" cy="1118255"/>
          </a:xfrm>
          <a:prstGeom prst="rect">
            <a:avLst/>
          </a:prstGeom>
          <a:noFill/>
        </p:spPr>
        <p:txBody>
          <a:bodyPr wrap="square">
            <a:spAutoFit/>
          </a:bodyPr>
          <a:lstStyle/>
          <a:p>
            <a:pPr marL="177800" indent="-171450">
              <a:spcAft>
                <a:spcPts val="400"/>
              </a:spcAft>
              <a:buFont typeface="Arial" pitchFamily="34" charset="0"/>
              <a:buChar char="•"/>
              <a:defRPr/>
            </a:pPr>
            <a:r>
              <a:rPr lang="en-AU" sz="1200" dirty="0">
                <a:solidFill>
                  <a:srgbClr val="000000"/>
                </a:solidFill>
                <a:latin typeface="Trebuchet MS" pitchFamily="34" charset="0"/>
              </a:rPr>
              <a:t>Professional Drug Information</a:t>
            </a:r>
          </a:p>
          <a:p>
            <a:pPr marL="177800" indent="-171450">
              <a:spcAft>
                <a:spcPts val="400"/>
              </a:spcAft>
              <a:buFont typeface="Arial" pitchFamily="34" charset="0"/>
              <a:buChar char="•"/>
              <a:defRPr/>
            </a:pPr>
            <a:r>
              <a:rPr lang="en-AU" sz="1200" dirty="0">
                <a:solidFill>
                  <a:srgbClr val="000000"/>
                </a:solidFill>
                <a:latin typeface="Trebuchet MS" pitchFamily="34" charset="0"/>
              </a:rPr>
              <a:t>Patient Education Leaflets</a:t>
            </a:r>
          </a:p>
          <a:p>
            <a:pPr marL="177800" indent="-171450">
              <a:spcAft>
                <a:spcPts val="400"/>
              </a:spcAft>
              <a:buFont typeface="Arial" pitchFamily="34" charset="0"/>
              <a:buChar char="•"/>
              <a:defRPr/>
            </a:pPr>
            <a:r>
              <a:rPr lang="en-AU" sz="1200" dirty="0">
                <a:solidFill>
                  <a:srgbClr val="000000"/>
                </a:solidFill>
                <a:latin typeface="Trebuchet MS" pitchFamily="34" charset="0"/>
              </a:rPr>
              <a:t>Etc.</a:t>
            </a:r>
          </a:p>
        </p:txBody>
      </p:sp>
      <p:sp>
        <p:nvSpPr>
          <p:cNvPr id="64" name="TextBox 63"/>
          <p:cNvSpPr txBox="1">
            <a:spLocks noChangeArrowheads="1"/>
          </p:cNvSpPr>
          <p:nvPr/>
        </p:nvSpPr>
        <p:spPr bwMode="auto">
          <a:xfrm>
            <a:off x="4151785" y="3153162"/>
            <a:ext cx="15639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350"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lgn="ctr" eaLnBrk="1" hangingPunct="1">
              <a:spcBef>
                <a:spcPct val="0"/>
              </a:spcBef>
              <a:spcAft>
                <a:spcPts val="400"/>
              </a:spcAft>
              <a:buNone/>
            </a:pPr>
            <a:r>
              <a:rPr lang="en-AU" altLang="en-US" sz="2000" b="1" dirty="0">
                <a:solidFill>
                  <a:srgbClr val="000000"/>
                </a:solidFill>
              </a:rPr>
              <a:t>Integrated Reference</a:t>
            </a:r>
          </a:p>
        </p:txBody>
      </p:sp>
    </p:spTree>
    <p:extLst>
      <p:ext uri="{BB962C8B-B14F-4D97-AF65-F5344CB8AC3E}">
        <p14:creationId xmlns:p14="http://schemas.microsoft.com/office/powerpoint/2010/main" val="818987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969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7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76"/>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8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971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6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2"/>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51" grpId="0" animBg="1"/>
      <p:bldP spid="5" grpId="0" animBg="1"/>
      <p:bldP spid="9" grpId="0" animBg="1"/>
      <p:bldP spid="14" grpId="0" animBg="1"/>
      <p:bldP spid="15" grpId="0" animBg="1"/>
      <p:bldP spid="16" grpId="0" animBg="1"/>
      <p:bldP spid="17" grpId="0"/>
      <p:bldP spid="22" grpId="0"/>
      <p:bldP spid="25" grpId="0" animBg="1"/>
      <p:bldP spid="38" grpId="0" animBg="1"/>
      <p:bldP spid="7" grpId="0" animBg="1"/>
      <p:bldP spid="54" grpId="0"/>
      <p:bldP spid="70" grpId="0" animBg="1"/>
      <p:bldP spid="71" grpId="0" animBg="1"/>
      <p:bldP spid="72" grpId="0" animBg="1"/>
      <p:bldP spid="73" grpId="0" animBg="1"/>
      <p:bldP spid="74" grpId="0"/>
      <p:bldP spid="29710" grpId="0"/>
      <p:bldP spid="102" grpId="0"/>
      <p:bldP spid="103" grpId="0"/>
      <p:bldP spid="48" grpId="0"/>
      <p:bldP spid="49" grpId="0"/>
      <p:bldP spid="44" grpId="0"/>
      <p:bldP spid="62" grpId="0"/>
      <p:bldP spid="6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系統可對應的編碼</a:t>
            </a:r>
          </a:p>
        </p:txBody>
      </p:sp>
      <p:graphicFrame>
        <p:nvGraphicFramePr>
          <p:cNvPr id="5" name="資料庫圖表 4">
            <a:extLst>
              <a:ext uri="{FF2B5EF4-FFF2-40B4-BE49-F238E27FC236}">
                <a16:creationId xmlns:a16="http://schemas.microsoft.com/office/drawing/2014/main" id="{5361BA93-27BB-1C44-A22E-C365A776AAD8}"/>
              </a:ext>
            </a:extLst>
          </p:cNvPr>
          <p:cNvGraphicFramePr/>
          <p:nvPr>
            <p:extLst>
              <p:ext uri="{D42A27DB-BD31-4B8C-83A1-F6EECF244321}">
                <p14:modId xmlns:p14="http://schemas.microsoft.com/office/powerpoint/2010/main" val="2112586139"/>
              </p:ext>
            </p:extLst>
          </p:nvPr>
        </p:nvGraphicFramePr>
        <p:xfrm>
          <a:off x="838201" y="994796"/>
          <a:ext cx="10328808" cy="5049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4789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4821" y="1217567"/>
            <a:ext cx="5550769" cy="4815224"/>
          </a:xfrm>
        </p:spPr>
        <p:txBody>
          <a:bodyPr>
            <a:noAutofit/>
          </a:bodyPr>
          <a:lstStyle/>
          <a:p>
            <a:r>
              <a:rPr lang="en-AU" sz="2400" dirty="0"/>
              <a:t>GPI = Generic Product Identifier</a:t>
            </a:r>
          </a:p>
          <a:p>
            <a:pPr lvl="1"/>
            <a:r>
              <a:rPr lang="en-AU" sz="1400" dirty="0"/>
              <a:t>Active Ingredients + Route + Form + Strength</a:t>
            </a:r>
          </a:p>
          <a:p>
            <a:pPr lvl="1"/>
            <a:r>
              <a:rPr lang="en-AU" sz="1400" dirty="0"/>
              <a:t>Used for patient drugs</a:t>
            </a:r>
          </a:p>
          <a:p>
            <a:pPr lvl="1"/>
            <a:r>
              <a:rPr lang="en-AU" sz="1400" dirty="0" err="1">
                <a:solidFill>
                  <a:schemeClr val="accent1"/>
                </a:solidFill>
              </a:rPr>
              <a:t>MediSpan.Concepts.TherapeuticClassification.GenericProduct.GPI</a:t>
            </a:r>
            <a:endParaRPr lang="en-AU" sz="1400" dirty="0"/>
          </a:p>
          <a:p>
            <a:r>
              <a:rPr lang="en-AU" sz="2400" dirty="0"/>
              <a:t>KDC-5 = Knowledgebase Drug Code</a:t>
            </a:r>
          </a:p>
          <a:p>
            <a:pPr lvl="1"/>
            <a:r>
              <a:rPr lang="en-AU" sz="1400" dirty="0"/>
              <a:t>Active Base Ingredients</a:t>
            </a:r>
          </a:p>
          <a:p>
            <a:pPr lvl="1"/>
            <a:r>
              <a:rPr lang="en-AU" sz="1400" dirty="0"/>
              <a:t>Used for patient allergies</a:t>
            </a:r>
          </a:p>
          <a:p>
            <a:pPr lvl="1"/>
            <a:r>
              <a:rPr lang="en-AU" sz="1400" dirty="0" err="1">
                <a:solidFill>
                  <a:schemeClr val="accent1"/>
                </a:solidFill>
              </a:rPr>
              <a:t>MediSpan.Concepts.Ingredients.ScreenableIngredient.MediSpanId</a:t>
            </a:r>
            <a:endParaRPr lang="en-AU" sz="1400" dirty="0"/>
          </a:p>
          <a:p>
            <a:r>
              <a:rPr lang="en-AU" sz="2400" dirty="0"/>
              <a:t>PAR Class = Prior Adverse Reaction Class</a:t>
            </a:r>
          </a:p>
          <a:p>
            <a:pPr lvl="1"/>
            <a:r>
              <a:rPr lang="en-AU" sz="1400" dirty="0"/>
              <a:t>Allergen Class</a:t>
            </a:r>
          </a:p>
          <a:p>
            <a:pPr lvl="1"/>
            <a:r>
              <a:rPr lang="en-AU" sz="1400" dirty="0"/>
              <a:t>Used for patient allergies</a:t>
            </a:r>
          </a:p>
          <a:p>
            <a:pPr lvl="1"/>
            <a:r>
              <a:rPr lang="en-AU" sz="1400" dirty="0" err="1">
                <a:solidFill>
                  <a:schemeClr val="accent1"/>
                </a:solidFill>
              </a:rPr>
              <a:t>MediSpan.AllergicReactions.AllergenClass.MediSpanId</a:t>
            </a:r>
            <a:endParaRPr lang="en-AU" sz="1400" dirty="0">
              <a:solidFill>
                <a:schemeClr val="accent1"/>
              </a:solidFill>
            </a:endParaRPr>
          </a:p>
          <a:p>
            <a:pPr marL="0" indent="0">
              <a:buNone/>
            </a:pPr>
            <a:endParaRPr lang="en-AU" sz="2400" dirty="0"/>
          </a:p>
        </p:txBody>
      </p:sp>
      <p:sp>
        <p:nvSpPr>
          <p:cNvPr id="2" name="Title 1"/>
          <p:cNvSpPr>
            <a:spLocks noGrp="1"/>
          </p:cNvSpPr>
          <p:nvPr>
            <p:ph type="title"/>
          </p:nvPr>
        </p:nvSpPr>
        <p:spPr/>
        <p:txBody>
          <a:bodyPr/>
          <a:lstStyle/>
          <a:p>
            <a:r>
              <a:rPr lang="en-AU" dirty="0"/>
              <a:t>Drug Data Identifiers</a:t>
            </a:r>
          </a:p>
        </p:txBody>
      </p:sp>
      <p:sp>
        <p:nvSpPr>
          <p:cNvPr id="4" name="Content Placeholder 2">
            <a:extLst>
              <a:ext uri="{FF2B5EF4-FFF2-40B4-BE49-F238E27FC236}">
                <a16:creationId xmlns:a16="http://schemas.microsoft.com/office/drawing/2014/main" id="{F8A7A645-AE4F-CA42-8215-5220A614DE37}"/>
              </a:ext>
            </a:extLst>
          </p:cNvPr>
          <p:cNvSpPr txBox="1">
            <a:spLocks/>
          </p:cNvSpPr>
          <p:nvPr/>
        </p:nvSpPr>
        <p:spPr>
          <a:xfrm>
            <a:off x="6671352" y="1217567"/>
            <a:ext cx="5072009" cy="4815224"/>
          </a:xfrm>
          <a:prstGeom prst="rect">
            <a:avLst/>
          </a:prstGeom>
        </p:spPr>
        <p:txBody>
          <a:bodyPr vert="horz" lIns="91440" tIns="45720" rIns="91440" bIns="0" rtlCol="0">
            <a:normAutofit/>
          </a:bodyPr>
          <a:lstStyle>
            <a:lvl1pPr marL="182563" indent="-182563" algn="l" defTabSz="914400" rtl="0" eaLnBrk="1" latinLnBrk="0" hangingPunct="1">
              <a:lnSpc>
                <a:spcPct val="100000"/>
              </a:lnSpc>
              <a:spcBef>
                <a:spcPts val="432"/>
              </a:spcBef>
              <a:spcAft>
                <a:spcPts val="1000"/>
              </a:spcAft>
              <a:buFont typeface="Wingdings" pitchFamily="2" charset="2"/>
              <a:buChar char="§"/>
              <a:defRPr sz="2800" kern="1200">
                <a:solidFill>
                  <a:schemeClr val="tx1">
                    <a:lumMod val="75000"/>
                    <a:lumOff val="25000"/>
                  </a:schemeClr>
                </a:solidFill>
                <a:latin typeface="+mn-lt"/>
                <a:ea typeface="+mn-ea"/>
                <a:cs typeface="+mn-cs"/>
              </a:defRPr>
            </a:lvl1pPr>
            <a:lvl2pPr marL="358775" indent="-176213" algn="l" defTabSz="914400" rtl="0" eaLnBrk="1" latinLnBrk="0" hangingPunct="1">
              <a:lnSpc>
                <a:spcPct val="100000"/>
              </a:lnSpc>
              <a:spcBef>
                <a:spcPts val="432"/>
              </a:spcBef>
              <a:spcAft>
                <a:spcPts val="500"/>
              </a:spcAft>
              <a:buFont typeface="Trebuchet MS" pitchFamily="34" charset="0"/>
              <a:buChar char="–"/>
              <a:defRPr sz="1600" kern="1200">
                <a:solidFill>
                  <a:schemeClr val="tx1">
                    <a:lumMod val="75000"/>
                    <a:lumOff val="25000"/>
                  </a:schemeClr>
                </a:solidFill>
                <a:latin typeface="+mn-lt"/>
                <a:ea typeface="+mn-ea"/>
                <a:cs typeface="+mn-cs"/>
              </a:defRPr>
            </a:lvl2pPr>
            <a:lvl3pPr marL="541338" indent="-182563" algn="l" defTabSz="914400" rtl="0" eaLnBrk="1" latinLnBrk="0" hangingPunct="1">
              <a:lnSpc>
                <a:spcPct val="100000"/>
              </a:lnSpc>
              <a:spcBef>
                <a:spcPts val="432"/>
              </a:spcBef>
              <a:spcAft>
                <a:spcPts val="500"/>
              </a:spcAft>
              <a:buFont typeface="Wingdings" pitchFamily="2" charset="2"/>
              <a:buChar char="§"/>
              <a:defRPr sz="1400" kern="1200">
                <a:solidFill>
                  <a:schemeClr val="tx1">
                    <a:lumMod val="75000"/>
                    <a:lumOff val="25000"/>
                  </a:schemeClr>
                </a:solidFill>
                <a:latin typeface="+mn-lt"/>
                <a:ea typeface="+mn-ea"/>
                <a:cs typeface="+mn-cs"/>
              </a:defRPr>
            </a:lvl3pPr>
            <a:lvl4pPr marL="717550" indent="-176213" algn="l" defTabSz="914400" rtl="0" eaLnBrk="1" latinLnBrk="0" hangingPunct="1">
              <a:lnSpc>
                <a:spcPct val="100000"/>
              </a:lnSpc>
              <a:spcBef>
                <a:spcPts val="432"/>
              </a:spcBef>
              <a:spcAft>
                <a:spcPts val="500"/>
              </a:spcAft>
              <a:buFont typeface="Trebuchet MS" pitchFamily="34" charset="0"/>
              <a:buChar char="–"/>
              <a:defRPr sz="1400" kern="1200">
                <a:solidFill>
                  <a:schemeClr val="tx1">
                    <a:lumMod val="75000"/>
                    <a:lumOff val="25000"/>
                  </a:schemeClr>
                </a:solidFill>
                <a:latin typeface="+mn-lt"/>
                <a:ea typeface="+mn-ea"/>
                <a:cs typeface="+mn-cs"/>
              </a:defRPr>
            </a:lvl4pPr>
            <a:lvl5pPr marL="900113" indent="-182563" algn="l" defTabSz="914400" rtl="0" eaLnBrk="1" latinLnBrk="0" hangingPunct="1">
              <a:lnSpc>
                <a:spcPct val="100000"/>
              </a:lnSpc>
              <a:spcBef>
                <a:spcPts val="432"/>
              </a:spcBef>
              <a:spcAft>
                <a:spcPts val="500"/>
              </a:spcAft>
              <a:buFont typeface="Wingdings"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Global ID</a:t>
            </a:r>
          </a:p>
          <a:p>
            <a:pPr lvl="1"/>
            <a:r>
              <a:rPr lang="en-AU" sz="1400" dirty="0"/>
              <a:t>Active Ingredient [+ Route / Demographic]</a:t>
            </a:r>
          </a:p>
          <a:p>
            <a:pPr lvl="1"/>
            <a:r>
              <a:rPr lang="en-AU" sz="1400" dirty="0"/>
              <a:t>Used for accessing drug monographs</a:t>
            </a:r>
          </a:p>
          <a:p>
            <a:pPr lvl="1"/>
            <a:r>
              <a:rPr lang="en-AU" sz="1400" dirty="0"/>
              <a:t>Lexicomp Web API or Web Services</a:t>
            </a:r>
          </a:p>
          <a:p>
            <a:pPr lvl="1"/>
            <a:endParaRPr lang="en-AU" sz="1400" dirty="0"/>
          </a:p>
          <a:p>
            <a:r>
              <a:rPr lang="en-AU" sz="2400" dirty="0"/>
              <a:t>GDDID = Global Drug Database Identifier</a:t>
            </a:r>
          </a:p>
          <a:p>
            <a:pPr lvl="1"/>
            <a:r>
              <a:rPr lang="en-AU" sz="1400" dirty="0"/>
              <a:t>Represents any concept in the Global Drug Database</a:t>
            </a:r>
          </a:p>
        </p:txBody>
      </p:sp>
    </p:spTree>
    <p:extLst>
      <p:ext uri="{BB962C8B-B14F-4D97-AF65-F5344CB8AC3E}">
        <p14:creationId xmlns:p14="http://schemas.microsoft.com/office/powerpoint/2010/main" val="128839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fade">
                                      <p:cBhvr>
                                        <p:cTn id="49" dur="500"/>
                                        <p:tgtEl>
                                          <p:spTgt spid="4">
                                            <p:txEl>
                                              <p:pRg st="0" end="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txEl>
                                              <p:pRg st="1" end="1"/>
                                            </p:txEl>
                                          </p:spTgt>
                                        </p:tgtEl>
                                        <p:attrNameLst>
                                          <p:attrName>style.visibility</p:attrName>
                                        </p:attrNameLst>
                                      </p:cBhvr>
                                      <p:to>
                                        <p:strVal val="visible"/>
                                      </p:to>
                                    </p:set>
                                    <p:animEffect transition="in" filter="fade">
                                      <p:cBhvr>
                                        <p:cTn id="52" dur="500"/>
                                        <p:tgtEl>
                                          <p:spTgt spid="4">
                                            <p:txEl>
                                              <p:pRg st="1" end="1"/>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Effect transition="in" filter="fade">
                                      <p:cBhvr>
                                        <p:cTn id="55" dur="500"/>
                                        <p:tgtEl>
                                          <p:spTgt spid="4">
                                            <p:txEl>
                                              <p:pRg st="2" end="2"/>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
                                            <p:txEl>
                                              <p:pRg st="3" end="3"/>
                                            </p:txEl>
                                          </p:spTgt>
                                        </p:tgtEl>
                                        <p:attrNameLst>
                                          <p:attrName>style.visibility</p:attrName>
                                        </p:attrNameLst>
                                      </p:cBhvr>
                                      <p:to>
                                        <p:strVal val="visible"/>
                                      </p:to>
                                    </p:set>
                                    <p:animEffect transition="in" filter="fade">
                                      <p:cBhvr>
                                        <p:cTn id="58" dur="500"/>
                                        <p:tgtEl>
                                          <p:spTgt spid="4">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
                                            <p:txEl>
                                              <p:pRg st="5" end="5"/>
                                            </p:txEl>
                                          </p:spTgt>
                                        </p:tgtEl>
                                        <p:attrNameLst>
                                          <p:attrName>style.visibility</p:attrName>
                                        </p:attrNameLst>
                                      </p:cBhvr>
                                      <p:to>
                                        <p:strVal val="visible"/>
                                      </p:to>
                                    </p:set>
                                    <p:animEffect transition="in" filter="fade">
                                      <p:cBhvr>
                                        <p:cTn id="63" dur="500"/>
                                        <p:tgtEl>
                                          <p:spTgt spid="4">
                                            <p:txEl>
                                              <p:pRg st="5" end="5"/>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Effect transition="in" filter="fade">
                                      <p:cBhvr>
                                        <p:cTn id="6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Wolters Kluwer Health </a:t>
            </a:r>
            <a:r>
              <a:rPr lang="zh-TW" altLang="en-US" dirty="0"/>
              <a:t>－</a:t>
            </a:r>
            <a:r>
              <a:rPr lang="en-US" altLang="zh-TW" dirty="0"/>
              <a:t> Clinical Solutions</a:t>
            </a:r>
            <a:endParaRPr lang="zh-TW" altLang="en-US" dirty="0"/>
          </a:p>
        </p:txBody>
      </p:sp>
      <p:sp>
        <p:nvSpPr>
          <p:cNvPr id="18" name="內容版面配置區 17"/>
          <p:cNvSpPr>
            <a:spLocks noGrp="1"/>
          </p:cNvSpPr>
          <p:nvPr>
            <p:ph sz="half" idx="1"/>
          </p:nvPr>
        </p:nvSpPr>
        <p:spPr>
          <a:xfrm>
            <a:off x="453341" y="1118482"/>
            <a:ext cx="6345828" cy="5040000"/>
          </a:xfrm>
        </p:spPr>
        <p:txBody>
          <a:bodyPr anchor="t">
            <a:noAutofit/>
          </a:bodyPr>
          <a:lstStyle/>
          <a:p>
            <a:pPr>
              <a:lnSpc>
                <a:spcPct val="130000"/>
              </a:lnSpc>
            </a:pPr>
            <a:r>
              <a:rPr lang="zh-TW" altLang="en-US" sz="2600" dirty="0"/>
              <a:t>全球多達兩百人的團隊</a:t>
            </a:r>
            <a:r>
              <a:rPr lang="en-US" altLang="zh-TW" sz="2600" dirty="0"/>
              <a:t>                               </a:t>
            </a:r>
            <a:r>
              <a:rPr lang="zh-TW" altLang="en-US" sz="2600" dirty="0"/>
              <a:t> </a:t>
            </a:r>
            <a:r>
              <a:rPr lang="en-US" altLang="zh-TW" sz="2600" dirty="0"/>
              <a:t>(</a:t>
            </a:r>
            <a:r>
              <a:rPr lang="zh-TW" altLang="en-US" sz="2600" dirty="0"/>
              <a:t>醫、藥、護及資訊人員</a:t>
            </a:r>
            <a:r>
              <a:rPr lang="en-US" altLang="zh-TW" sz="2600" dirty="0"/>
              <a:t>)</a:t>
            </a:r>
          </a:p>
          <a:p>
            <a:pPr>
              <a:lnSpc>
                <a:spcPct val="130000"/>
              </a:lnSpc>
            </a:pPr>
            <a:r>
              <a:rPr lang="zh-TW" altLang="en-US" sz="2600" dirty="0"/>
              <a:t>業界領先的參考資料及整合內容服務</a:t>
            </a:r>
            <a:endParaRPr lang="en-US" altLang="zh-TW" sz="2600" dirty="0"/>
          </a:p>
          <a:p>
            <a:pPr>
              <a:lnSpc>
                <a:spcPct val="130000"/>
              </a:lnSpc>
            </a:pPr>
            <a:r>
              <a:rPr lang="zh-TW" altLang="en-US" sz="2600" dirty="0"/>
              <a:t>跨平台跨領域的資訊服務及系統整合</a:t>
            </a:r>
            <a:endParaRPr lang="en-US" altLang="zh-TW" sz="2600" dirty="0"/>
          </a:p>
          <a:p>
            <a:pPr lvl="1">
              <a:lnSpc>
                <a:spcPct val="130000"/>
              </a:lnSpc>
              <a:buClr>
                <a:srgbClr val="009679"/>
              </a:buClr>
              <a:buFont typeface="微軟正黑體" panose="020B0604030504040204" pitchFamily="34" charset="-120"/>
              <a:buChar char="￭"/>
            </a:pPr>
            <a:r>
              <a:rPr lang="en-US" altLang="zh-TW" sz="2800" dirty="0"/>
              <a:t>API</a:t>
            </a:r>
          </a:p>
          <a:p>
            <a:pPr lvl="1">
              <a:lnSpc>
                <a:spcPct val="130000"/>
              </a:lnSpc>
              <a:buClr>
                <a:srgbClr val="009679"/>
              </a:buClr>
              <a:buFont typeface="微軟正黑體" panose="020B0604030504040204" pitchFamily="34" charset="-120"/>
              <a:buChar char="￭"/>
            </a:pPr>
            <a:r>
              <a:rPr lang="en-US" altLang="zh-TW" sz="2800" dirty="0"/>
              <a:t>HL7</a:t>
            </a:r>
            <a:r>
              <a:rPr lang="zh-TW" altLang="en-US" sz="2800" dirty="0"/>
              <a:t> </a:t>
            </a:r>
            <a:r>
              <a:rPr lang="en-US" altLang="zh-TW" sz="2800" dirty="0" err="1"/>
              <a:t>InfoButton</a:t>
            </a:r>
            <a:endParaRPr lang="en-US" altLang="zh-TW" sz="2800" dirty="0"/>
          </a:p>
        </p:txBody>
      </p:sp>
      <p:pic>
        <p:nvPicPr>
          <p:cNvPr id="31" name="內容版面配置區 30"/>
          <p:cNvPicPr>
            <a:picLocks noGrp="1" noChangeAspect="1"/>
          </p:cNvPicPr>
          <p:nvPr>
            <p:ph sz="half" idx="2"/>
          </p:nvPr>
        </p:nvPicPr>
        <p:blipFill>
          <a:blip r:embed="rId2"/>
          <a:stretch>
            <a:fillRect/>
          </a:stretch>
        </p:blipFill>
        <p:spPr>
          <a:xfrm>
            <a:off x="6338976" y="1020705"/>
            <a:ext cx="5476187" cy="5065025"/>
          </a:xfrm>
          <a:prstGeom prst="rect">
            <a:avLst/>
          </a:prstGeom>
        </p:spPr>
      </p:pic>
    </p:spTree>
    <p:extLst>
      <p:ext uri="{BB962C8B-B14F-4D97-AF65-F5344CB8AC3E}">
        <p14:creationId xmlns:p14="http://schemas.microsoft.com/office/powerpoint/2010/main" val="692380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421" y="1099925"/>
            <a:ext cx="9556153" cy="2376264"/>
          </a:xfrm>
        </p:spPr>
        <p:txBody>
          <a:bodyPr>
            <a:noAutofit/>
          </a:bodyPr>
          <a:lstStyle/>
          <a:p>
            <a:r>
              <a:rPr lang="en-AU" sz="1800" dirty="0"/>
              <a:t>Represents Active Ingredients + [Route] + Form + Strengths</a:t>
            </a:r>
          </a:p>
          <a:p>
            <a:pPr lvl="1"/>
            <a:r>
              <a:rPr lang="en-AU" sz="1800" dirty="0"/>
              <a:t>E.g., Amoxicillin &amp; K Clavulanate Tab 250-125 MG</a:t>
            </a:r>
          </a:p>
          <a:p>
            <a:r>
              <a:rPr lang="en-AU" sz="1800" dirty="0"/>
              <a:t>Primarily used as the drug inputs for screening</a:t>
            </a:r>
          </a:p>
          <a:p>
            <a:r>
              <a:rPr lang="en-AU" sz="1800" dirty="0"/>
              <a:t>Also exists as part of the Medi-Span proprietary Therapeutic Classification System (TCS) hierarchy</a:t>
            </a:r>
          </a:p>
          <a:p>
            <a:r>
              <a:rPr lang="en-AU" sz="1800" dirty="0"/>
              <a:t>GPI is an alpha-numeric structured identifier</a:t>
            </a:r>
          </a:p>
        </p:txBody>
      </p:sp>
      <p:sp>
        <p:nvSpPr>
          <p:cNvPr id="2" name="Title 1"/>
          <p:cNvSpPr>
            <a:spLocks noGrp="1"/>
          </p:cNvSpPr>
          <p:nvPr>
            <p:ph type="title"/>
          </p:nvPr>
        </p:nvSpPr>
        <p:spPr/>
        <p:txBody>
          <a:bodyPr/>
          <a:lstStyle/>
          <a:p>
            <a:r>
              <a:rPr lang="en-AU"/>
              <a:t>Generic Product Identifier (GPI)</a:t>
            </a:r>
            <a:endParaRPr lang="en-AU" dirty="0"/>
          </a:p>
        </p:txBody>
      </p:sp>
      <p:graphicFrame>
        <p:nvGraphicFramePr>
          <p:cNvPr id="4" name="Group 3"/>
          <p:cNvGraphicFramePr>
            <a:graphicFrameLocks/>
          </p:cNvGraphicFramePr>
          <p:nvPr>
            <p:extLst>
              <p:ext uri="{D42A27DB-BD31-4B8C-83A1-F6EECF244321}">
                <p14:modId xmlns:p14="http://schemas.microsoft.com/office/powerpoint/2010/main" val="375080244"/>
              </p:ext>
            </p:extLst>
          </p:nvPr>
        </p:nvGraphicFramePr>
        <p:xfrm>
          <a:off x="1509151" y="3363173"/>
          <a:ext cx="8754691" cy="2743200"/>
        </p:xfrm>
        <a:graphic>
          <a:graphicData uri="http://schemas.openxmlformats.org/drawingml/2006/table">
            <a:tbl>
              <a:tblPr firstRow="1" bandRow="1">
                <a:tableStyleId>{5C22544A-7EE6-4342-B048-85BDC9FD1C3A}</a:tableStyleId>
              </a:tblPr>
              <a:tblGrid>
                <a:gridCol w="1869934">
                  <a:extLst>
                    <a:ext uri="{9D8B030D-6E8A-4147-A177-3AD203B41FA5}">
                      <a16:colId xmlns:a16="http://schemas.microsoft.com/office/drawing/2014/main" val="20000"/>
                    </a:ext>
                  </a:extLst>
                </a:gridCol>
                <a:gridCol w="562907">
                  <a:extLst>
                    <a:ext uri="{9D8B030D-6E8A-4147-A177-3AD203B41FA5}">
                      <a16:colId xmlns:a16="http://schemas.microsoft.com/office/drawing/2014/main" val="20001"/>
                    </a:ext>
                  </a:extLst>
                </a:gridCol>
                <a:gridCol w="507065">
                  <a:extLst>
                    <a:ext uri="{9D8B030D-6E8A-4147-A177-3AD203B41FA5}">
                      <a16:colId xmlns:a16="http://schemas.microsoft.com/office/drawing/2014/main" val="20002"/>
                    </a:ext>
                  </a:extLst>
                </a:gridCol>
                <a:gridCol w="2159914">
                  <a:extLst>
                    <a:ext uri="{9D8B030D-6E8A-4147-A177-3AD203B41FA5}">
                      <a16:colId xmlns:a16="http://schemas.microsoft.com/office/drawing/2014/main" val="20003"/>
                    </a:ext>
                  </a:extLst>
                </a:gridCol>
                <a:gridCol w="3654871">
                  <a:extLst>
                    <a:ext uri="{9D8B030D-6E8A-4147-A177-3AD203B41FA5}">
                      <a16:colId xmlns:a16="http://schemas.microsoft.com/office/drawing/2014/main" val="20004"/>
                    </a:ext>
                  </a:extLst>
                </a:gridCol>
              </a:tblGrid>
              <a:tr h="17030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dirty="0">
                          <a:ln>
                            <a:noFill/>
                          </a:ln>
                          <a:effectLst/>
                        </a:rPr>
                        <a:t>TCS / GPI Code</a:t>
                      </a:r>
                      <a:endParaRPr kumimoji="0" lang="en-US" sz="1400" b="1" i="0" u="none" strike="noStrike" cap="none" normalizeH="0" baseline="0" dirty="0">
                        <a:ln>
                          <a:noFill/>
                        </a:ln>
                        <a:solidFill>
                          <a:schemeClr val="tx2"/>
                        </a:solidFill>
                        <a:effectLst/>
                        <a:latin typeface="Trebuchet MS" pitchFamily="34" charset="0"/>
                      </a:endParaRPr>
                    </a:p>
                  </a:txBody>
                  <a:tcPr marL="45720" marR="4572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dirty="0">
                          <a:ln>
                            <a:noFill/>
                          </a:ln>
                          <a:effectLst/>
                        </a:rPr>
                        <a:t>Type</a:t>
                      </a:r>
                      <a:endParaRPr kumimoji="0" lang="en-US" sz="1400" b="1" i="0" u="none" strike="noStrike" cap="none" normalizeH="0" baseline="0" dirty="0">
                        <a:ln>
                          <a:noFill/>
                        </a:ln>
                        <a:solidFill>
                          <a:schemeClr val="tx2"/>
                        </a:solidFill>
                        <a:effectLst/>
                        <a:latin typeface="Trebuchet MS" pitchFamily="34" charset="0"/>
                      </a:endParaRPr>
                    </a:p>
                  </a:txBody>
                  <a:tcPr marL="45720" marR="4572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dirty="0">
                          <a:ln>
                            <a:noFill/>
                          </a:ln>
                          <a:effectLst/>
                        </a:rPr>
                        <a:t>Size</a:t>
                      </a:r>
                      <a:endParaRPr kumimoji="0" lang="en-US" sz="1400" b="1" i="0" u="none" strike="noStrike" cap="none" normalizeH="0" baseline="0" dirty="0">
                        <a:ln>
                          <a:noFill/>
                        </a:ln>
                        <a:solidFill>
                          <a:schemeClr val="tx2"/>
                        </a:solidFill>
                        <a:effectLst/>
                        <a:latin typeface="Trebuchet MS" pitchFamily="34" charset="0"/>
                      </a:endParaRPr>
                    </a:p>
                  </a:txBody>
                  <a:tcPr marL="45720" marR="4572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dirty="0">
                          <a:ln>
                            <a:noFill/>
                          </a:ln>
                          <a:effectLst/>
                        </a:rPr>
                        <a:t>Representation</a:t>
                      </a:r>
                      <a:endParaRPr kumimoji="0" lang="en-US" sz="1400" b="1" i="0" u="none" strike="noStrike" cap="none" normalizeH="0" baseline="0" dirty="0">
                        <a:ln>
                          <a:noFill/>
                        </a:ln>
                        <a:solidFill>
                          <a:schemeClr val="tx2"/>
                        </a:solidFill>
                        <a:effectLst/>
                        <a:latin typeface="Trebuchet MS" pitchFamily="34" charset="0"/>
                      </a:endParaRPr>
                    </a:p>
                  </a:txBody>
                  <a:tcPr marL="45720" marR="4572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dirty="0">
                          <a:ln>
                            <a:noFill/>
                          </a:ln>
                          <a:effectLst/>
                        </a:rPr>
                        <a:t>Example</a:t>
                      </a:r>
                      <a:endParaRPr kumimoji="0" lang="en-US" sz="1400" b="1" i="0" u="none" strike="noStrike" cap="none" normalizeH="0" baseline="0" dirty="0">
                        <a:ln>
                          <a:noFill/>
                        </a:ln>
                        <a:solidFill>
                          <a:schemeClr val="tx2"/>
                        </a:solidFill>
                        <a:effectLst/>
                        <a:latin typeface="Trebuchet MS" pitchFamily="34" charset="0"/>
                      </a:endParaRPr>
                    </a:p>
                  </a:txBody>
                  <a:tcPr marL="45720" marR="45720" horzOverflow="overflow"/>
                </a:tc>
                <a:extLst>
                  <a:ext uri="{0D108BD9-81ED-4DB2-BD59-A6C34878D82A}">
                    <a16:rowId xmlns:a16="http://schemas.microsoft.com/office/drawing/2014/main" val="10000"/>
                  </a:ext>
                </a:extLst>
              </a:tr>
              <a:tr h="17030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dirty="0">
                          <a:ln>
                            <a:noFill/>
                          </a:ln>
                          <a:effectLst/>
                        </a:rPr>
                        <a:t>01</a:t>
                      </a:r>
                      <a:endParaRPr kumimoji="0" lang="en-US" sz="1400" b="0" i="0" u="none" strike="noStrike" cap="none" normalizeH="0" baseline="0" dirty="0">
                        <a:ln>
                          <a:noFill/>
                        </a:ln>
                        <a:solidFill>
                          <a:schemeClr val="tx2"/>
                        </a:solidFill>
                        <a:effectLst/>
                        <a:latin typeface="Trebuchet MS" pitchFamily="34" charset="0"/>
                      </a:endParaRPr>
                    </a:p>
                  </a:txBody>
                  <a:tcPr marL="45720" marR="4572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a:ln>
                          <a:noFill/>
                        </a:ln>
                        <a:solidFill>
                          <a:schemeClr val="tx2"/>
                        </a:solidFill>
                        <a:effectLst/>
                        <a:latin typeface="Trebuchet MS" pitchFamily="34" charset="0"/>
                      </a:endParaRPr>
                    </a:p>
                  </a:txBody>
                  <a:tcPr marL="45720" marR="4572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a:ln>
                            <a:noFill/>
                          </a:ln>
                          <a:effectLst/>
                        </a:rPr>
                        <a:t>0</a:t>
                      </a:r>
                      <a:endParaRPr kumimoji="0" lang="en-US" sz="1400" b="0" i="0" u="none" strike="noStrike" cap="none" normalizeH="0" baseline="0">
                        <a:ln>
                          <a:noFill/>
                        </a:ln>
                        <a:solidFill>
                          <a:schemeClr val="tx2"/>
                        </a:solidFill>
                        <a:effectLst/>
                        <a:latin typeface="Trebuchet MS" pitchFamily="34" charset="0"/>
                      </a:endParaRPr>
                    </a:p>
                  </a:txBody>
                  <a:tcPr marL="45720" marR="4572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kern="1200" cap="none" normalizeH="0" baseline="0" dirty="0">
                          <a:ln>
                            <a:noFill/>
                          </a:ln>
                          <a:effectLst/>
                        </a:rPr>
                        <a:t>Drug Category</a:t>
                      </a:r>
                      <a:endParaRPr kumimoji="0" lang="en-US" sz="1400" u="none" strike="noStrike" kern="1200" cap="none" normalizeH="0" baseline="0" dirty="0">
                        <a:ln>
                          <a:noFill/>
                        </a:ln>
                        <a:solidFill>
                          <a:schemeClr val="dk1"/>
                        </a:solidFill>
                        <a:effectLst/>
                        <a:latin typeface="+mn-lt"/>
                        <a:ea typeface="+mn-ea"/>
                        <a:cs typeface="+mn-cs"/>
                      </a:endParaRPr>
                    </a:p>
                  </a:txBody>
                  <a:tcPr marL="45720" marR="4572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a:ln>
                            <a:noFill/>
                          </a:ln>
                          <a:effectLst/>
                        </a:rPr>
                        <a:t>Anti-Infective Agents</a:t>
                      </a:r>
                      <a:endParaRPr kumimoji="0" lang="en-US" sz="1400" b="0" i="0" u="none" strike="noStrike" cap="none" normalizeH="0" baseline="0">
                        <a:ln>
                          <a:noFill/>
                        </a:ln>
                        <a:solidFill>
                          <a:schemeClr val="tx2"/>
                        </a:solidFill>
                        <a:effectLst/>
                        <a:latin typeface="Trebuchet MS" pitchFamily="34" charset="0"/>
                      </a:endParaRPr>
                    </a:p>
                  </a:txBody>
                  <a:tcPr marL="45720" marR="45720" horzOverflow="overflow"/>
                </a:tc>
                <a:extLst>
                  <a:ext uri="{0D108BD9-81ED-4DB2-BD59-A6C34878D82A}">
                    <a16:rowId xmlns:a16="http://schemas.microsoft.com/office/drawing/2014/main" val="10001"/>
                  </a:ext>
                </a:extLst>
              </a:tr>
              <a:tr h="17030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dirty="0">
                          <a:ln>
                            <a:noFill/>
                          </a:ln>
                          <a:effectLst/>
                        </a:rPr>
                        <a:t>12</a:t>
                      </a:r>
                      <a:r>
                        <a:rPr kumimoji="0" lang="en-US" sz="1400" u="none" strike="noStrike" cap="none" normalizeH="0" baseline="0" dirty="0">
                          <a:ln>
                            <a:noFill/>
                          </a:ln>
                          <a:solidFill>
                            <a:schemeClr val="bg1">
                              <a:lumMod val="50000"/>
                            </a:schemeClr>
                          </a:solidFill>
                          <a:effectLst/>
                        </a:rPr>
                        <a:t>-xx-xx-xx-xx-xx-xx</a:t>
                      </a:r>
                      <a:endParaRPr kumimoji="0" lang="en-US" sz="1400" b="0" i="0" u="none" strike="noStrike" cap="none" normalizeH="0" baseline="0" dirty="0">
                        <a:ln>
                          <a:noFill/>
                        </a:ln>
                        <a:solidFill>
                          <a:schemeClr val="bg1">
                            <a:lumMod val="50000"/>
                          </a:schemeClr>
                        </a:solidFill>
                        <a:effectLst/>
                        <a:latin typeface="Trebuchet MS" pitchFamily="34" charset="0"/>
                      </a:endParaRPr>
                    </a:p>
                  </a:txBody>
                  <a:tcPr marL="45720" marR="4572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dirty="0">
                          <a:ln>
                            <a:noFill/>
                          </a:ln>
                          <a:effectLst/>
                        </a:rPr>
                        <a:t>1</a:t>
                      </a:r>
                      <a:endParaRPr kumimoji="0" lang="en-US" sz="1400" b="0" i="0" u="none" strike="noStrike" cap="none" normalizeH="0" baseline="0" dirty="0">
                        <a:ln>
                          <a:noFill/>
                        </a:ln>
                        <a:solidFill>
                          <a:schemeClr val="tx2"/>
                        </a:solidFill>
                        <a:effectLst/>
                        <a:latin typeface="Trebuchet MS" pitchFamily="34" charset="0"/>
                      </a:endParaRPr>
                    </a:p>
                  </a:txBody>
                  <a:tcPr marL="45720" marR="4572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a:ln>
                            <a:noFill/>
                          </a:ln>
                          <a:effectLst/>
                        </a:rPr>
                        <a:t>2</a:t>
                      </a:r>
                      <a:endParaRPr kumimoji="0" lang="en-US" sz="1400" b="0" i="0" u="none" strike="noStrike" cap="none" normalizeH="0" baseline="0">
                        <a:ln>
                          <a:noFill/>
                        </a:ln>
                        <a:solidFill>
                          <a:schemeClr val="tx2"/>
                        </a:solidFill>
                        <a:effectLst/>
                        <a:latin typeface="Trebuchet MS" pitchFamily="34" charset="0"/>
                      </a:endParaRPr>
                    </a:p>
                  </a:txBody>
                  <a:tcPr marL="45720" marR="4572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kern="1200" cap="none" normalizeH="0" baseline="0" dirty="0">
                          <a:ln>
                            <a:noFill/>
                          </a:ln>
                          <a:effectLst/>
                        </a:rPr>
                        <a:t>Drug Group</a:t>
                      </a:r>
                      <a:endParaRPr kumimoji="0" lang="en-US" sz="1400" u="none" strike="noStrike" kern="1200" cap="none" normalizeH="0" baseline="0" dirty="0">
                        <a:ln>
                          <a:noFill/>
                        </a:ln>
                        <a:solidFill>
                          <a:schemeClr val="dk1"/>
                        </a:solidFill>
                        <a:effectLst/>
                        <a:latin typeface="+mn-lt"/>
                        <a:ea typeface="+mn-ea"/>
                        <a:cs typeface="+mn-cs"/>
                      </a:endParaRPr>
                    </a:p>
                  </a:txBody>
                  <a:tcPr marL="45720" marR="4572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a:ln>
                            <a:noFill/>
                          </a:ln>
                          <a:effectLst/>
                        </a:rPr>
                        <a:t>  *ANTIVIRALS*</a:t>
                      </a:r>
                      <a:endParaRPr kumimoji="0" lang="en-US" sz="1400" b="0" i="0" u="none" strike="noStrike" cap="none" normalizeH="0" baseline="0">
                        <a:ln>
                          <a:noFill/>
                        </a:ln>
                        <a:solidFill>
                          <a:schemeClr val="tx2"/>
                        </a:solidFill>
                        <a:effectLst/>
                        <a:latin typeface="Trebuchet MS" pitchFamily="34" charset="0"/>
                      </a:endParaRPr>
                    </a:p>
                  </a:txBody>
                  <a:tcPr marL="45720" marR="45720" horzOverflow="overflow"/>
                </a:tc>
                <a:extLst>
                  <a:ext uri="{0D108BD9-81ED-4DB2-BD59-A6C34878D82A}">
                    <a16:rowId xmlns:a16="http://schemas.microsoft.com/office/drawing/2014/main" val="10002"/>
                  </a:ext>
                </a:extLst>
              </a:tr>
              <a:tr h="17030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dirty="0">
                          <a:ln>
                            <a:noFill/>
                          </a:ln>
                          <a:effectLst/>
                        </a:rPr>
                        <a:t>12-10</a:t>
                      </a:r>
                      <a:r>
                        <a:rPr kumimoji="0" lang="en-US" sz="1400" u="none" strike="noStrike" cap="none" normalizeH="0" baseline="0" dirty="0">
                          <a:ln>
                            <a:noFill/>
                          </a:ln>
                          <a:solidFill>
                            <a:schemeClr val="bg1">
                              <a:lumMod val="50000"/>
                            </a:schemeClr>
                          </a:solidFill>
                          <a:effectLst/>
                        </a:rPr>
                        <a:t>-xx-xx-xx-xx-xx</a:t>
                      </a:r>
                      <a:endParaRPr kumimoji="0" lang="en-US" sz="1400" b="0" i="0" u="none" strike="noStrike" cap="none" normalizeH="0" baseline="0" dirty="0">
                        <a:ln>
                          <a:noFill/>
                        </a:ln>
                        <a:solidFill>
                          <a:schemeClr val="bg1">
                            <a:lumMod val="50000"/>
                          </a:schemeClr>
                        </a:solidFill>
                        <a:effectLst/>
                        <a:latin typeface="Trebuchet MS" pitchFamily="34" charset="0"/>
                      </a:endParaRPr>
                    </a:p>
                  </a:txBody>
                  <a:tcPr marL="45720" marR="4572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dirty="0">
                          <a:ln>
                            <a:noFill/>
                          </a:ln>
                          <a:effectLst/>
                        </a:rPr>
                        <a:t>2</a:t>
                      </a:r>
                      <a:endParaRPr kumimoji="0" lang="en-US" sz="1400" b="0" i="0" u="none" strike="noStrike" cap="none" normalizeH="0" baseline="0" dirty="0">
                        <a:ln>
                          <a:noFill/>
                        </a:ln>
                        <a:solidFill>
                          <a:schemeClr val="tx2"/>
                        </a:solidFill>
                        <a:effectLst/>
                        <a:latin typeface="Trebuchet MS" pitchFamily="34" charset="0"/>
                      </a:endParaRPr>
                    </a:p>
                  </a:txBody>
                  <a:tcPr marL="45720" marR="4572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a:ln>
                            <a:noFill/>
                          </a:ln>
                          <a:effectLst/>
                        </a:rPr>
                        <a:t>4</a:t>
                      </a:r>
                      <a:endParaRPr kumimoji="0" lang="en-US" sz="1400" b="0" i="0" u="none" strike="noStrike" cap="none" normalizeH="0" baseline="0">
                        <a:ln>
                          <a:noFill/>
                        </a:ln>
                        <a:solidFill>
                          <a:schemeClr val="tx2"/>
                        </a:solidFill>
                        <a:effectLst/>
                        <a:latin typeface="Trebuchet MS" pitchFamily="34" charset="0"/>
                      </a:endParaRPr>
                    </a:p>
                  </a:txBody>
                  <a:tcPr marL="45720" marR="4572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dirty="0">
                          <a:ln>
                            <a:noFill/>
                          </a:ln>
                          <a:effectLst/>
                        </a:rPr>
                        <a:t>Drug Classification</a:t>
                      </a:r>
                      <a:endParaRPr kumimoji="0" lang="en-US" sz="1400" b="0" i="0" u="none" strike="noStrike" cap="none" normalizeH="0" baseline="0" dirty="0">
                        <a:ln>
                          <a:noFill/>
                        </a:ln>
                        <a:solidFill>
                          <a:schemeClr val="tx2"/>
                        </a:solidFill>
                        <a:effectLst/>
                        <a:latin typeface="Trebuchet MS" pitchFamily="34" charset="0"/>
                      </a:endParaRPr>
                    </a:p>
                  </a:txBody>
                  <a:tcPr marL="45720" marR="4572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a:ln>
                            <a:noFill/>
                          </a:ln>
                          <a:effectLst/>
                        </a:rPr>
                        <a:t>   *Antiretrovirals**</a:t>
                      </a:r>
                      <a:endParaRPr kumimoji="0" lang="en-US" sz="1400" b="0" i="0" u="none" strike="noStrike" cap="none" normalizeH="0" baseline="0">
                        <a:ln>
                          <a:noFill/>
                        </a:ln>
                        <a:solidFill>
                          <a:schemeClr val="tx2"/>
                        </a:solidFill>
                        <a:effectLst/>
                        <a:latin typeface="Trebuchet MS" pitchFamily="34" charset="0"/>
                      </a:endParaRPr>
                    </a:p>
                  </a:txBody>
                  <a:tcPr marL="45720" marR="45720" horzOverflow="overflow"/>
                </a:tc>
                <a:extLst>
                  <a:ext uri="{0D108BD9-81ED-4DB2-BD59-A6C34878D82A}">
                    <a16:rowId xmlns:a16="http://schemas.microsoft.com/office/drawing/2014/main" val="10003"/>
                  </a:ext>
                </a:extLst>
              </a:tr>
              <a:tr h="17030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dirty="0">
                          <a:ln>
                            <a:noFill/>
                          </a:ln>
                          <a:effectLst/>
                        </a:rPr>
                        <a:t>12-10-45</a:t>
                      </a:r>
                      <a:r>
                        <a:rPr kumimoji="0" lang="en-US" sz="1400" u="none" strike="noStrike" cap="none" normalizeH="0" baseline="0" dirty="0">
                          <a:ln>
                            <a:noFill/>
                          </a:ln>
                          <a:solidFill>
                            <a:schemeClr val="bg1">
                              <a:lumMod val="50000"/>
                            </a:schemeClr>
                          </a:solidFill>
                          <a:effectLst/>
                        </a:rPr>
                        <a:t>-xx-xx-xx-xx</a:t>
                      </a:r>
                      <a:endParaRPr kumimoji="0" lang="en-US" sz="1400" b="0" i="0" u="none" strike="noStrike" cap="none" normalizeH="0" baseline="0" dirty="0">
                        <a:ln>
                          <a:noFill/>
                        </a:ln>
                        <a:solidFill>
                          <a:schemeClr val="bg1">
                            <a:lumMod val="50000"/>
                          </a:schemeClr>
                        </a:solidFill>
                        <a:effectLst/>
                        <a:latin typeface="Trebuchet MS" pitchFamily="34" charset="0"/>
                      </a:endParaRPr>
                    </a:p>
                  </a:txBody>
                  <a:tcPr marL="45720" marR="4572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dirty="0">
                          <a:ln>
                            <a:noFill/>
                          </a:ln>
                          <a:effectLst/>
                        </a:rPr>
                        <a:t>3</a:t>
                      </a:r>
                      <a:endParaRPr kumimoji="0" lang="en-US" sz="1400" b="0" i="0" u="none" strike="noStrike" cap="none" normalizeH="0" baseline="0" dirty="0">
                        <a:ln>
                          <a:noFill/>
                        </a:ln>
                        <a:solidFill>
                          <a:schemeClr val="tx2"/>
                        </a:solidFill>
                        <a:effectLst/>
                        <a:latin typeface="Trebuchet MS" pitchFamily="34" charset="0"/>
                      </a:endParaRPr>
                    </a:p>
                  </a:txBody>
                  <a:tcPr marL="45720" marR="4572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dirty="0">
                          <a:ln>
                            <a:noFill/>
                          </a:ln>
                          <a:effectLst/>
                        </a:rPr>
                        <a:t>6</a:t>
                      </a:r>
                      <a:endParaRPr kumimoji="0" lang="en-US" sz="1400" b="0" i="0" u="none" strike="noStrike" cap="none" normalizeH="0" baseline="0" dirty="0">
                        <a:ln>
                          <a:noFill/>
                        </a:ln>
                        <a:solidFill>
                          <a:schemeClr val="tx2"/>
                        </a:solidFill>
                        <a:effectLst/>
                        <a:latin typeface="Trebuchet MS" pitchFamily="34" charset="0"/>
                      </a:endParaRPr>
                    </a:p>
                  </a:txBody>
                  <a:tcPr marL="45720" marR="4572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dirty="0">
                          <a:ln>
                            <a:noFill/>
                          </a:ln>
                          <a:effectLst/>
                        </a:rPr>
                        <a:t>Drug </a:t>
                      </a:r>
                      <a:r>
                        <a:rPr kumimoji="0" lang="en-US" sz="1400" u="none" strike="noStrike" cap="none" normalizeH="0" baseline="0" dirty="0" err="1">
                          <a:ln>
                            <a:noFill/>
                          </a:ln>
                          <a:effectLst/>
                        </a:rPr>
                        <a:t>Subclassification</a:t>
                      </a:r>
                      <a:endParaRPr kumimoji="0" lang="en-US" sz="1400" b="0" i="0" u="none" strike="noStrike" cap="none" normalizeH="0" baseline="0" dirty="0">
                        <a:ln>
                          <a:noFill/>
                        </a:ln>
                        <a:solidFill>
                          <a:schemeClr val="tx2"/>
                        </a:solidFill>
                        <a:effectLst/>
                        <a:latin typeface="Trebuchet MS" pitchFamily="34" charset="0"/>
                      </a:endParaRPr>
                    </a:p>
                  </a:txBody>
                  <a:tcPr marL="45720" marR="4572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dirty="0">
                          <a:ln>
                            <a:noFill/>
                          </a:ln>
                          <a:effectLst/>
                        </a:rPr>
                        <a:t>     *</a:t>
                      </a:r>
                      <a:r>
                        <a:rPr kumimoji="0" lang="en-US" sz="1400" u="none" strike="noStrike" cap="none" normalizeH="0" baseline="0" dirty="0" err="1">
                          <a:ln>
                            <a:noFill/>
                          </a:ln>
                          <a:effectLst/>
                        </a:rPr>
                        <a:t>Antiretrovirals</a:t>
                      </a:r>
                      <a:r>
                        <a:rPr kumimoji="0" lang="en-US" sz="1400" u="none" strike="noStrike" cap="none" normalizeH="0" baseline="0" dirty="0">
                          <a:ln>
                            <a:noFill/>
                          </a:ln>
                          <a:effectLst/>
                        </a:rPr>
                        <a:t> – Protease Inhibitors***</a:t>
                      </a:r>
                      <a:endParaRPr kumimoji="0" lang="en-US" sz="1400" b="0" i="0" u="none" strike="noStrike" cap="none" normalizeH="0" baseline="0" dirty="0">
                        <a:ln>
                          <a:noFill/>
                        </a:ln>
                        <a:solidFill>
                          <a:schemeClr val="tx2"/>
                        </a:solidFill>
                        <a:effectLst/>
                        <a:latin typeface="Trebuchet MS" pitchFamily="34" charset="0"/>
                      </a:endParaRPr>
                    </a:p>
                  </a:txBody>
                  <a:tcPr marL="45720" marR="45720" horzOverflow="overflow"/>
                </a:tc>
                <a:extLst>
                  <a:ext uri="{0D108BD9-81ED-4DB2-BD59-A6C34878D82A}">
                    <a16:rowId xmlns:a16="http://schemas.microsoft.com/office/drawing/2014/main" val="10004"/>
                  </a:ext>
                </a:extLst>
              </a:tr>
              <a:tr h="17030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dirty="0">
                          <a:ln>
                            <a:noFill/>
                          </a:ln>
                          <a:effectLst/>
                        </a:rPr>
                        <a:t>12-10-45-30</a:t>
                      </a:r>
                      <a:r>
                        <a:rPr kumimoji="0" lang="en-US" sz="1400" u="none" strike="noStrike" cap="none" normalizeH="0" baseline="0" dirty="0">
                          <a:ln>
                            <a:noFill/>
                          </a:ln>
                          <a:solidFill>
                            <a:schemeClr val="bg1">
                              <a:lumMod val="50000"/>
                            </a:schemeClr>
                          </a:solidFill>
                          <a:effectLst/>
                        </a:rPr>
                        <a:t>-xx-xx-xx</a:t>
                      </a:r>
                      <a:endParaRPr kumimoji="0" lang="en-US" sz="1400" b="0" i="0" u="none" strike="noStrike" cap="none" normalizeH="0" baseline="0" dirty="0">
                        <a:ln>
                          <a:noFill/>
                        </a:ln>
                        <a:solidFill>
                          <a:schemeClr val="bg1">
                            <a:lumMod val="50000"/>
                          </a:schemeClr>
                        </a:solidFill>
                        <a:effectLst/>
                        <a:latin typeface="Trebuchet MS" pitchFamily="34" charset="0"/>
                      </a:endParaRPr>
                    </a:p>
                  </a:txBody>
                  <a:tcPr marL="45720" marR="4572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a:ln>
                          <a:noFill/>
                        </a:ln>
                        <a:solidFill>
                          <a:schemeClr val="tx2"/>
                        </a:solidFill>
                        <a:effectLst/>
                        <a:latin typeface="Trebuchet MS" pitchFamily="34" charset="0"/>
                      </a:endParaRPr>
                    </a:p>
                  </a:txBody>
                  <a:tcPr marL="45720" marR="4572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dirty="0">
                          <a:ln>
                            <a:noFill/>
                          </a:ln>
                          <a:effectLst/>
                        </a:rPr>
                        <a:t>8</a:t>
                      </a:r>
                      <a:endParaRPr kumimoji="0" lang="en-US" sz="1400" b="0" i="0" u="none" strike="noStrike" cap="none" normalizeH="0" baseline="0" dirty="0">
                        <a:ln>
                          <a:noFill/>
                        </a:ln>
                        <a:solidFill>
                          <a:schemeClr val="tx2"/>
                        </a:solidFill>
                        <a:effectLst/>
                        <a:latin typeface="Trebuchet MS" pitchFamily="34" charset="0"/>
                      </a:endParaRPr>
                    </a:p>
                  </a:txBody>
                  <a:tcPr marL="45720" marR="4572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dirty="0">
                          <a:ln>
                            <a:noFill/>
                          </a:ln>
                          <a:effectLst/>
                        </a:rPr>
                        <a:t>Drug Base Name</a:t>
                      </a:r>
                      <a:endParaRPr kumimoji="0" lang="en-US" sz="1400" b="0" i="0" u="none" strike="noStrike" cap="none" normalizeH="0" baseline="0" dirty="0">
                        <a:ln>
                          <a:noFill/>
                        </a:ln>
                        <a:solidFill>
                          <a:schemeClr val="tx2"/>
                        </a:solidFill>
                        <a:effectLst/>
                        <a:latin typeface="Trebuchet MS" pitchFamily="34" charset="0"/>
                      </a:endParaRPr>
                    </a:p>
                  </a:txBody>
                  <a:tcPr marL="45720" marR="4572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dirty="0">
                          <a:ln>
                            <a:noFill/>
                          </a:ln>
                          <a:effectLst/>
                        </a:rPr>
                        <a:t>       </a:t>
                      </a:r>
                      <a:r>
                        <a:rPr kumimoji="0" lang="en-US" sz="1400" u="none" strike="noStrike" cap="none" normalizeH="0" baseline="0" dirty="0" err="1">
                          <a:ln>
                            <a:noFill/>
                          </a:ln>
                          <a:effectLst/>
                        </a:rPr>
                        <a:t>Indinavir</a:t>
                      </a:r>
                      <a:endParaRPr kumimoji="0" lang="en-US" sz="1400" b="0" i="0" u="none" strike="noStrike" cap="none" normalizeH="0" baseline="0" dirty="0">
                        <a:ln>
                          <a:noFill/>
                        </a:ln>
                        <a:solidFill>
                          <a:schemeClr val="tx2"/>
                        </a:solidFill>
                        <a:effectLst/>
                        <a:latin typeface="Trebuchet MS" pitchFamily="34" charset="0"/>
                      </a:endParaRPr>
                    </a:p>
                  </a:txBody>
                  <a:tcPr marL="45720" marR="45720" horzOverflow="overflow"/>
                </a:tc>
                <a:extLst>
                  <a:ext uri="{0D108BD9-81ED-4DB2-BD59-A6C34878D82A}">
                    <a16:rowId xmlns:a16="http://schemas.microsoft.com/office/drawing/2014/main" val="10005"/>
                  </a:ext>
                </a:extLst>
              </a:tr>
              <a:tr h="17030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dirty="0">
                          <a:ln>
                            <a:noFill/>
                          </a:ln>
                          <a:effectLst/>
                        </a:rPr>
                        <a:t>12-10-45-30-20</a:t>
                      </a:r>
                      <a:r>
                        <a:rPr kumimoji="0" lang="en-US" sz="1400" u="none" strike="noStrike" cap="none" normalizeH="0" baseline="0" dirty="0">
                          <a:ln>
                            <a:noFill/>
                          </a:ln>
                          <a:solidFill>
                            <a:schemeClr val="bg1">
                              <a:lumMod val="50000"/>
                            </a:schemeClr>
                          </a:solidFill>
                          <a:effectLst/>
                        </a:rPr>
                        <a:t>-xx-xx</a:t>
                      </a:r>
                      <a:endParaRPr kumimoji="0" lang="en-US" sz="1400" b="0" i="0" u="none" strike="noStrike" cap="none" normalizeH="0" baseline="0" dirty="0">
                        <a:ln>
                          <a:noFill/>
                        </a:ln>
                        <a:solidFill>
                          <a:schemeClr val="bg1">
                            <a:lumMod val="50000"/>
                          </a:schemeClr>
                        </a:solidFill>
                        <a:effectLst/>
                        <a:latin typeface="Trebuchet MS" pitchFamily="34" charset="0"/>
                      </a:endParaRPr>
                    </a:p>
                  </a:txBody>
                  <a:tcPr marL="45720" marR="4572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dirty="0">
                          <a:ln>
                            <a:noFill/>
                          </a:ln>
                          <a:effectLst/>
                        </a:rPr>
                        <a:t>4</a:t>
                      </a:r>
                      <a:endParaRPr kumimoji="0" lang="en-US" sz="1400" b="0" i="0" u="none" strike="noStrike" cap="none" normalizeH="0" baseline="0" dirty="0">
                        <a:ln>
                          <a:noFill/>
                        </a:ln>
                        <a:solidFill>
                          <a:schemeClr val="tx2"/>
                        </a:solidFill>
                        <a:effectLst/>
                        <a:latin typeface="Trebuchet MS" pitchFamily="34" charset="0"/>
                      </a:endParaRPr>
                    </a:p>
                  </a:txBody>
                  <a:tcPr marL="45720" marR="4572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a:ln>
                            <a:noFill/>
                          </a:ln>
                          <a:effectLst/>
                        </a:rPr>
                        <a:t>10</a:t>
                      </a:r>
                      <a:endParaRPr kumimoji="0" lang="en-US" sz="1400" b="0" i="0" u="none" strike="noStrike" cap="none" normalizeH="0" baseline="0">
                        <a:ln>
                          <a:noFill/>
                        </a:ln>
                        <a:solidFill>
                          <a:schemeClr val="tx2"/>
                        </a:solidFill>
                        <a:effectLst/>
                        <a:latin typeface="Trebuchet MS" pitchFamily="34" charset="0"/>
                      </a:endParaRPr>
                    </a:p>
                  </a:txBody>
                  <a:tcPr marL="45720" marR="4572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dirty="0">
                          <a:ln>
                            <a:noFill/>
                          </a:ln>
                          <a:effectLst/>
                        </a:rPr>
                        <a:t>Drug Name Extension</a:t>
                      </a:r>
                      <a:endParaRPr kumimoji="0" lang="en-US" sz="1400" b="0" i="0" u="none" strike="noStrike" cap="none" normalizeH="0" baseline="0" dirty="0">
                        <a:ln>
                          <a:noFill/>
                        </a:ln>
                        <a:solidFill>
                          <a:schemeClr val="tx2"/>
                        </a:solidFill>
                        <a:effectLst/>
                        <a:latin typeface="Trebuchet MS" pitchFamily="34" charset="0"/>
                      </a:endParaRPr>
                    </a:p>
                  </a:txBody>
                  <a:tcPr marL="45720" marR="4572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dirty="0">
                          <a:ln>
                            <a:noFill/>
                          </a:ln>
                          <a:effectLst/>
                        </a:rPr>
                        <a:t>         </a:t>
                      </a:r>
                      <a:r>
                        <a:rPr kumimoji="0" lang="en-US" sz="1400" u="none" strike="noStrike" cap="none" normalizeH="0" baseline="0" dirty="0" err="1">
                          <a:ln>
                            <a:noFill/>
                          </a:ln>
                          <a:effectLst/>
                        </a:rPr>
                        <a:t>Indinavir</a:t>
                      </a:r>
                      <a:r>
                        <a:rPr kumimoji="0" lang="en-US" sz="1400" u="none" strike="noStrike" cap="none" normalizeH="0" baseline="0" dirty="0">
                          <a:ln>
                            <a:noFill/>
                          </a:ln>
                          <a:effectLst/>
                        </a:rPr>
                        <a:t> Sulfate</a:t>
                      </a:r>
                      <a:endParaRPr kumimoji="0" lang="en-US" sz="1400" b="0" i="0" u="none" strike="noStrike" cap="none" normalizeH="0" baseline="0" dirty="0">
                        <a:ln>
                          <a:noFill/>
                        </a:ln>
                        <a:solidFill>
                          <a:schemeClr val="tx2"/>
                        </a:solidFill>
                        <a:effectLst/>
                        <a:latin typeface="Trebuchet MS" pitchFamily="34" charset="0"/>
                      </a:endParaRPr>
                    </a:p>
                  </a:txBody>
                  <a:tcPr marL="45720" marR="45720" horzOverflow="overflow"/>
                </a:tc>
                <a:extLst>
                  <a:ext uri="{0D108BD9-81ED-4DB2-BD59-A6C34878D82A}">
                    <a16:rowId xmlns:a16="http://schemas.microsoft.com/office/drawing/2014/main" val="10006"/>
                  </a:ext>
                </a:extLst>
              </a:tr>
              <a:tr h="17030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dirty="0">
                          <a:ln>
                            <a:noFill/>
                          </a:ln>
                          <a:effectLst/>
                        </a:rPr>
                        <a:t>12-10-45-30-20-01</a:t>
                      </a:r>
                      <a:r>
                        <a:rPr kumimoji="0" lang="en-US" sz="1400" u="none" strike="noStrike" cap="none" normalizeH="0" baseline="0" dirty="0">
                          <a:ln>
                            <a:noFill/>
                          </a:ln>
                          <a:solidFill>
                            <a:schemeClr val="bg1">
                              <a:lumMod val="50000"/>
                            </a:schemeClr>
                          </a:solidFill>
                          <a:effectLst/>
                        </a:rPr>
                        <a:t>-xx</a:t>
                      </a:r>
                      <a:endParaRPr kumimoji="0" lang="en-US" sz="1400" b="0" i="0" u="none" strike="noStrike" cap="none" normalizeH="0" baseline="0" dirty="0">
                        <a:ln>
                          <a:noFill/>
                        </a:ln>
                        <a:solidFill>
                          <a:schemeClr val="bg1">
                            <a:lumMod val="50000"/>
                          </a:schemeClr>
                        </a:solidFill>
                        <a:effectLst/>
                        <a:latin typeface="Trebuchet MS" pitchFamily="34" charset="0"/>
                      </a:endParaRPr>
                    </a:p>
                  </a:txBody>
                  <a:tcPr marL="45720" marR="4572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a:ln>
                          <a:noFill/>
                        </a:ln>
                        <a:solidFill>
                          <a:schemeClr val="tx2"/>
                        </a:solidFill>
                        <a:effectLst/>
                        <a:latin typeface="Trebuchet MS" pitchFamily="34" charset="0"/>
                      </a:endParaRPr>
                    </a:p>
                  </a:txBody>
                  <a:tcPr marL="45720" marR="4572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a:ln>
                            <a:noFill/>
                          </a:ln>
                          <a:effectLst/>
                        </a:rPr>
                        <a:t>12</a:t>
                      </a:r>
                      <a:endParaRPr kumimoji="0" lang="en-US" sz="1400" b="0" i="0" u="none" strike="noStrike" cap="none" normalizeH="0" baseline="0">
                        <a:ln>
                          <a:noFill/>
                        </a:ln>
                        <a:solidFill>
                          <a:schemeClr val="tx2"/>
                        </a:solidFill>
                        <a:effectLst/>
                        <a:latin typeface="Trebuchet MS" pitchFamily="34" charset="0"/>
                      </a:endParaRPr>
                    </a:p>
                  </a:txBody>
                  <a:tcPr marL="45720" marR="4572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dirty="0">
                          <a:ln>
                            <a:noFill/>
                          </a:ln>
                          <a:effectLst/>
                        </a:rPr>
                        <a:t>Dose Form Drug</a:t>
                      </a:r>
                      <a:endParaRPr kumimoji="0" lang="en-US" sz="1400" b="0" i="0" u="none" strike="noStrike" cap="none" normalizeH="0" baseline="0" dirty="0">
                        <a:ln>
                          <a:noFill/>
                        </a:ln>
                        <a:solidFill>
                          <a:schemeClr val="tx2"/>
                        </a:solidFill>
                        <a:effectLst/>
                        <a:latin typeface="Trebuchet MS" pitchFamily="34" charset="0"/>
                      </a:endParaRPr>
                    </a:p>
                  </a:txBody>
                  <a:tcPr marL="45720" marR="4572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dirty="0">
                          <a:ln>
                            <a:noFill/>
                          </a:ln>
                          <a:effectLst/>
                        </a:rPr>
                        <a:t>           </a:t>
                      </a:r>
                      <a:r>
                        <a:rPr kumimoji="0" lang="en-US" sz="1400" u="none" strike="noStrike" cap="none" normalizeH="0" baseline="0" dirty="0" err="1">
                          <a:ln>
                            <a:noFill/>
                          </a:ln>
                          <a:effectLst/>
                        </a:rPr>
                        <a:t>Indinavir</a:t>
                      </a:r>
                      <a:r>
                        <a:rPr kumimoji="0" lang="en-US" sz="1400" u="none" strike="noStrike" cap="none" normalizeH="0" baseline="0" dirty="0">
                          <a:ln>
                            <a:noFill/>
                          </a:ln>
                          <a:effectLst/>
                        </a:rPr>
                        <a:t> Sulfate Capsule</a:t>
                      </a:r>
                      <a:endParaRPr kumimoji="0" lang="en-US" sz="1400" b="0" i="0" u="none" strike="noStrike" cap="none" normalizeH="0" baseline="0" dirty="0">
                        <a:ln>
                          <a:noFill/>
                        </a:ln>
                        <a:solidFill>
                          <a:schemeClr val="tx2"/>
                        </a:solidFill>
                        <a:effectLst/>
                        <a:latin typeface="Trebuchet MS" pitchFamily="34" charset="0"/>
                      </a:endParaRPr>
                    </a:p>
                  </a:txBody>
                  <a:tcPr marL="45720" marR="45720" horzOverflow="overflow"/>
                </a:tc>
                <a:extLst>
                  <a:ext uri="{0D108BD9-81ED-4DB2-BD59-A6C34878D82A}">
                    <a16:rowId xmlns:a16="http://schemas.microsoft.com/office/drawing/2014/main" val="10007"/>
                  </a:ext>
                </a:extLst>
              </a:tr>
              <a:tr h="17030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dirty="0">
                          <a:ln>
                            <a:noFill/>
                          </a:ln>
                          <a:solidFill>
                            <a:schemeClr val="bg2"/>
                          </a:solidFill>
                          <a:effectLst/>
                        </a:rPr>
                        <a:t>12-10-45-30-20-01-20</a:t>
                      </a:r>
                      <a:endParaRPr kumimoji="0" lang="en-US" sz="1400" b="0" i="0" u="none" strike="noStrike" cap="none" normalizeH="0" baseline="0" dirty="0">
                        <a:ln>
                          <a:noFill/>
                        </a:ln>
                        <a:solidFill>
                          <a:schemeClr val="bg2"/>
                        </a:solidFill>
                        <a:effectLst/>
                        <a:latin typeface="Trebuchet MS" pitchFamily="34" charset="0"/>
                      </a:endParaRPr>
                    </a:p>
                  </a:txBody>
                  <a:tcPr marL="45720" marR="4572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dirty="0">
                          <a:ln>
                            <a:noFill/>
                          </a:ln>
                          <a:solidFill>
                            <a:schemeClr val="bg2"/>
                          </a:solidFill>
                          <a:effectLst/>
                        </a:rPr>
                        <a:t>5</a:t>
                      </a:r>
                      <a:endParaRPr kumimoji="0" lang="en-US" sz="1400" b="0" i="0" u="none" strike="noStrike" cap="none" normalizeH="0" baseline="0" dirty="0">
                        <a:ln>
                          <a:noFill/>
                        </a:ln>
                        <a:solidFill>
                          <a:schemeClr val="bg2"/>
                        </a:solidFill>
                        <a:effectLst/>
                        <a:latin typeface="Trebuchet MS" pitchFamily="34" charset="0"/>
                      </a:endParaRPr>
                    </a:p>
                  </a:txBody>
                  <a:tcPr marL="45720" marR="4572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a:ln>
                            <a:noFill/>
                          </a:ln>
                          <a:solidFill>
                            <a:schemeClr val="bg2"/>
                          </a:solidFill>
                          <a:effectLst/>
                        </a:rPr>
                        <a:t>14</a:t>
                      </a:r>
                      <a:endParaRPr kumimoji="0" lang="en-US" sz="1400" b="0" i="0" u="none" strike="noStrike" cap="none" normalizeH="0" baseline="0">
                        <a:ln>
                          <a:noFill/>
                        </a:ln>
                        <a:solidFill>
                          <a:schemeClr val="bg2"/>
                        </a:solidFill>
                        <a:effectLst/>
                        <a:latin typeface="Trebuchet MS" pitchFamily="34" charset="0"/>
                      </a:endParaRPr>
                    </a:p>
                  </a:txBody>
                  <a:tcPr marL="45720" marR="4572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dirty="0">
                          <a:ln>
                            <a:noFill/>
                          </a:ln>
                          <a:solidFill>
                            <a:schemeClr val="bg2"/>
                          </a:solidFill>
                          <a:effectLst/>
                        </a:rPr>
                        <a:t>Generic Product</a:t>
                      </a:r>
                      <a:endParaRPr kumimoji="0" lang="en-US" sz="1400" b="0" i="0" u="none" strike="noStrike" cap="none" normalizeH="0" baseline="0" dirty="0">
                        <a:ln>
                          <a:noFill/>
                        </a:ln>
                        <a:solidFill>
                          <a:schemeClr val="bg2"/>
                        </a:solidFill>
                        <a:effectLst/>
                        <a:latin typeface="Trebuchet MS" pitchFamily="34" charset="0"/>
                      </a:endParaRPr>
                    </a:p>
                  </a:txBody>
                  <a:tcPr marL="45720" marR="4572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u="none" strike="noStrike" cap="none" normalizeH="0" baseline="0" dirty="0">
                          <a:ln>
                            <a:noFill/>
                          </a:ln>
                          <a:solidFill>
                            <a:schemeClr val="bg2"/>
                          </a:solidFill>
                          <a:effectLst/>
                        </a:rPr>
                        <a:t>             </a:t>
                      </a:r>
                      <a:r>
                        <a:rPr kumimoji="0" lang="en-US" sz="1400" u="none" strike="noStrike" cap="none" normalizeH="0" baseline="0" dirty="0" err="1">
                          <a:ln>
                            <a:noFill/>
                          </a:ln>
                          <a:solidFill>
                            <a:schemeClr val="bg2"/>
                          </a:solidFill>
                          <a:effectLst/>
                        </a:rPr>
                        <a:t>Indinavir</a:t>
                      </a:r>
                      <a:r>
                        <a:rPr kumimoji="0" lang="en-US" sz="1400" u="none" strike="noStrike" cap="none" normalizeH="0" baseline="0" dirty="0">
                          <a:ln>
                            <a:noFill/>
                          </a:ln>
                          <a:solidFill>
                            <a:schemeClr val="bg2"/>
                          </a:solidFill>
                          <a:effectLst/>
                        </a:rPr>
                        <a:t> Sulfate Cap 200 MG</a:t>
                      </a:r>
                      <a:endParaRPr kumimoji="0" lang="en-US" sz="1400" b="0" i="0" u="none" strike="noStrike" cap="none" normalizeH="0" baseline="0" dirty="0">
                        <a:ln>
                          <a:noFill/>
                        </a:ln>
                        <a:solidFill>
                          <a:schemeClr val="bg2"/>
                        </a:solidFill>
                        <a:effectLst/>
                        <a:latin typeface="Trebuchet MS" pitchFamily="34" charset="0"/>
                      </a:endParaRPr>
                    </a:p>
                  </a:txBody>
                  <a:tcPr marL="45720" marR="45720" horzOverflow="overflow"/>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8050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pPr algn="ctr"/>
            <a:r>
              <a:rPr kumimoji="1" lang="en-US" altLang="zh-TW" dirty="0"/>
              <a:t>Web API Embed Sample</a:t>
            </a:r>
            <a:endParaRPr kumimoji="1" lang="zh-TW" altLang="en-US" dirty="0"/>
          </a:p>
        </p:txBody>
      </p:sp>
      <p:pic>
        <p:nvPicPr>
          <p:cNvPr id="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0112" y="1159849"/>
            <a:ext cx="9807221" cy="55656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AutoShape 12"/>
          <p:cNvSpPr>
            <a:spLocks noChangeArrowheads="1"/>
          </p:cNvSpPr>
          <p:nvPr/>
        </p:nvSpPr>
        <p:spPr bwMode="auto">
          <a:xfrm>
            <a:off x="1116190" y="3174387"/>
            <a:ext cx="4246032" cy="3542502"/>
          </a:xfrm>
          <a:prstGeom prst="roundRect">
            <a:avLst>
              <a:gd name="adj" fmla="val 16667"/>
            </a:avLst>
          </a:prstGeom>
          <a:noFill/>
          <a:ln w="3810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spcBef>
                <a:spcPct val="0"/>
              </a:spcBef>
              <a:buFontTx/>
              <a:buNone/>
            </a:pPr>
            <a:endParaRPr lang="en-US" altLang="en-US" sz="1800">
              <a:solidFill>
                <a:schemeClr val="tx1"/>
              </a:solidFill>
              <a:latin typeface="Arial" charset="0"/>
            </a:endParaRPr>
          </a:p>
        </p:txBody>
      </p:sp>
      <p:sp>
        <p:nvSpPr>
          <p:cNvPr id="7" name="AutoShape 13"/>
          <p:cNvSpPr>
            <a:spLocks noChangeArrowheads="1"/>
          </p:cNvSpPr>
          <p:nvPr/>
        </p:nvSpPr>
        <p:spPr bwMode="auto">
          <a:xfrm>
            <a:off x="5402440" y="3400342"/>
            <a:ext cx="5293782" cy="832991"/>
          </a:xfrm>
          <a:prstGeom prst="roundRect">
            <a:avLst>
              <a:gd name="adj" fmla="val 16667"/>
            </a:avLst>
          </a:prstGeom>
          <a:noFill/>
          <a:ln w="3810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spcBef>
                <a:spcPct val="0"/>
              </a:spcBef>
              <a:buFontTx/>
              <a:buNone/>
            </a:pPr>
            <a:endParaRPr lang="en-US" altLang="en-US" sz="1800">
              <a:solidFill>
                <a:schemeClr val="tx1"/>
              </a:solidFill>
              <a:latin typeface="Arial" charset="0"/>
            </a:endParaRPr>
          </a:p>
        </p:txBody>
      </p:sp>
    </p:spTree>
    <p:extLst>
      <p:ext uri="{BB962C8B-B14F-4D97-AF65-F5344CB8AC3E}">
        <p14:creationId xmlns:p14="http://schemas.microsoft.com/office/powerpoint/2010/main" val="286104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Q&amp;A</a:t>
            </a:r>
            <a:endParaRPr lang="zh-TW" altLang="en-US" dirty="0"/>
          </a:p>
        </p:txBody>
      </p:sp>
      <p:sp>
        <p:nvSpPr>
          <p:cNvPr id="5" name="文字版面配置區 4"/>
          <p:cNvSpPr>
            <a:spLocks noGrp="1"/>
          </p:cNvSpPr>
          <p:nvPr>
            <p:ph type="body" idx="1"/>
          </p:nvPr>
        </p:nvSpPr>
        <p:spPr/>
        <p:txBody>
          <a:bodyPr/>
          <a:lstStyle/>
          <a:p>
            <a:r>
              <a:rPr lang="en-US" altLang="zh-TW" dirty="0">
                <a:solidFill>
                  <a:srgbClr val="009679"/>
                </a:solidFill>
              </a:rPr>
              <a:t>We are here because of you!</a:t>
            </a:r>
            <a:endParaRPr lang="zh-TW" altLang="en-US" dirty="0">
              <a:solidFill>
                <a:srgbClr val="009679"/>
              </a:solidFill>
            </a:endParaRPr>
          </a:p>
        </p:txBody>
      </p:sp>
    </p:spTree>
    <p:extLst>
      <p:ext uri="{BB962C8B-B14F-4D97-AF65-F5344CB8AC3E}">
        <p14:creationId xmlns:p14="http://schemas.microsoft.com/office/powerpoint/2010/main" val="2108952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飛資得醫學</a:t>
            </a:r>
          </a:p>
        </p:txBody>
      </p:sp>
      <p:sp>
        <p:nvSpPr>
          <p:cNvPr id="3" name="內容版面配置區 2"/>
          <p:cNvSpPr>
            <a:spLocks noGrp="1"/>
          </p:cNvSpPr>
          <p:nvPr>
            <p:ph idx="1"/>
          </p:nvPr>
        </p:nvSpPr>
        <p:spPr>
          <a:xfrm>
            <a:off x="709914" y="1233932"/>
            <a:ext cx="10515600" cy="5040000"/>
          </a:xfrm>
        </p:spPr>
        <p:txBody>
          <a:bodyPr anchor="t"/>
          <a:lstStyle/>
          <a:p>
            <a:pPr>
              <a:lnSpc>
                <a:spcPct val="130000"/>
              </a:lnSpc>
              <a:spcAft>
                <a:spcPts val="2000"/>
              </a:spcAft>
              <a:buClr>
                <a:srgbClr val="009679"/>
              </a:buClr>
            </a:pPr>
            <a:r>
              <a:rPr lang="zh-TW" altLang="en-US" dirty="0">
                <a:latin typeface="+mj-lt"/>
                <a:ea typeface="+mj-ea"/>
              </a:rPr>
              <a:t>飛資得企業集團成立超過 </a:t>
            </a:r>
            <a:r>
              <a:rPr lang="en-US" altLang="zh-TW" dirty="0">
                <a:latin typeface="+mj-lt"/>
                <a:ea typeface="+mj-ea"/>
              </a:rPr>
              <a:t>30</a:t>
            </a:r>
            <a:r>
              <a:rPr lang="zh-TW" altLang="en-US" dirty="0">
                <a:latin typeface="+mj-lt"/>
                <a:ea typeface="+mj-ea"/>
              </a:rPr>
              <a:t> 年</a:t>
            </a:r>
            <a:endParaRPr lang="en-US" altLang="zh-TW" dirty="0">
              <a:latin typeface="+mj-lt"/>
              <a:ea typeface="+mj-ea"/>
            </a:endParaRPr>
          </a:p>
          <a:p>
            <a:pPr>
              <a:lnSpc>
                <a:spcPct val="130000"/>
              </a:lnSpc>
              <a:buClr>
                <a:srgbClr val="009679"/>
              </a:buClr>
            </a:pPr>
            <a:r>
              <a:rPr lang="zh-TW" altLang="en-US" dirty="0">
                <a:latin typeface="+mj-ea"/>
                <a:ea typeface="+mj-ea"/>
              </a:rPr>
              <a:t>提供電子資源代理及資訊系統專案開發等業務</a:t>
            </a:r>
            <a:endParaRPr lang="en-US" altLang="zh-TW" dirty="0">
              <a:latin typeface="+mj-ea"/>
              <a:ea typeface="+mj-ea"/>
            </a:endParaRPr>
          </a:p>
          <a:p>
            <a:pPr>
              <a:lnSpc>
                <a:spcPct val="130000"/>
              </a:lnSpc>
              <a:spcBef>
                <a:spcPts val="2000"/>
              </a:spcBef>
              <a:buClr>
                <a:srgbClr val="009679"/>
              </a:buClr>
            </a:pPr>
            <a:r>
              <a:rPr lang="zh-TW" altLang="en-US" dirty="0">
                <a:latin typeface="+mj-ea"/>
                <a:ea typeface="+mj-ea"/>
              </a:rPr>
              <a:t>藥學領域相關資源與經驗</a:t>
            </a:r>
            <a:endParaRPr lang="en-US" altLang="zh-TW" dirty="0">
              <a:latin typeface="+mj-ea"/>
              <a:ea typeface="+mj-ea"/>
            </a:endParaRPr>
          </a:p>
          <a:p>
            <a:pPr lvl="1">
              <a:lnSpc>
                <a:spcPct val="130000"/>
              </a:lnSpc>
              <a:buClr>
                <a:srgbClr val="009679"/>
              </a:buClr>
              <a:buFont typeface="微軟正黑體" panose="020B0604030504040204" pitchFamily="34" charset="-120"/>
              <a:buChar char="￭"/>
            </a:pPr>
            <a:r>
              <a:rPr lang="en-US" altLang="zh-TW" dirty="0"/>
              <a:t>Lexicomp </a:t>
            </a:r>
            <a:r>
              <a:rPr lang="zh-TW" altLang="en-US" dirty="0"/>
              <a:t>台灣獨家代理</a:t>
            </a:r>
            <a:endParaRPr lang="en-US" altLang="zh-TW" dirty="0"/>
          </a:p>
          <a:p>
            <a:pPr lvl="1">
              <a:lnSpc>
                <a:spcPct val="130000"/>
              </a:lnSpc>
              <a:buClr>
                <a:srgbClr val="009679"/>
              </a:buClr>
              <a:buFont typeface="微軟正黑體" panose="020B0604030504040204" pitchFamily="34" charset="-120"/>
              <a:buChar char="￭"/>
            </a:pPr>
            <a:r>
              <a:rPr lang="en-US" altLang="zh-TW" dirty="0"/>
              <a:t>2005</a:t>
            </a:r>
            <a:r>
              <a:rPr lang="zh-TW" altLang="en-US" dirty="0"/>
              <a:t> </a:t>
            </a:r>
            <a:r>
              <a:rPr lang="en-US" altLang="zh-TW" dirty="0"/>
              <a:t>–</a:t>
            </a:r>
            <a:r>
              <a:rPr lang="zh-TW" altLang="en-US" dirty="0"/>
              <a:t> </a:t>
            </a:r>
            <a:r>
              <a:rPr lang="en-US" altLang="zh-TW" dirty="0"/>
              <a:t>2011</a:t>
            </a:r>
            <a:r>
              <a:rPr lang="zh-TW" altLang="en-US" dirty="0"/>
              <a:t> 衛生署藥品交互作用資料庫系統</a:t>
            </a:r>
            <a:endParaRPr lang="en-US" altLang="zh-TW" dirty="0"/>
          </a:p>
          <a:p>
            <a:pPr lvl="1">
              <a:lnSpc>
                <a:spcPct val="130000"/>
              </a:lnSpc>
              <a:buClr>
                <a:srgbClr val="009679"/>
              </a:buClr>
              <a:buFont typeface="微軟正黑體" panose="020B0604030504040204" pitchFamily="34" charset="-120"/>
              <a:buChar char="￭"/>
            </a:pPr>
            <a:r>
              <a:rPr lang="zh-TW" altLang="en-US" dirty="0"/>
              <a:t>北榮藥劑部 </a:t>
            </a:r>
            <a:r>
              <a:rPr lang="en-US" altLang="zh-TW" dirty="0"/>
              <a:t>–</a:t>
            </a:r>
            <a:r>
              <a:rPr lang="zh-TW" altLang="en-US" dirty="0"/>
              <a:t> 條碼輔助藥庫收貨系統、住院條碼輔助調劑系統</a:t>
            </a:r>
            <a:endParaRPr lang="en-US" altLang="zh-TW" dirty="0"/>
          </a:p>
        </p:txBody>
      </p:sp>
    </p:spTree>
    <p:extLst>
      <p:ext uri="{BB962C8B-B14F-4D97-AF65-F5344CB8AC3E}">
        <p14:creationId xmlns:p14="http://schemas.microsoft.com/office/powerpoint/2010/main" val="3683492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Agenda</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804228165"/>
              </p:ext>
            </p:extLst>
          </p:nvPr>
        </p:nvGraphicFramePr>
        <p:xfrm>
          <a:off x="838200" y="1080000"/>
          <a:ext cx="10515600" cy="50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3502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p:cNvSpPr>
          <p:nvPr>
            <p:ph type="title"/>
          </p:nvPr>
        </p:nvSpPr>
        <p:spPr/>
        <p:txBody>
          <a:bodyPr/>
          <a:lstStyle/>
          <a:p>
            <a:r>
              <a:rPr lang="en-AU" altLang="en-US" dirty="0"/>
              <a:t>Reference vs. Data (Content)</a:t>
            </a:r>
          </a:p>
        </p:txBody>
      </p:sp>
      <p:sp>
        <p:nvSpPr>
          <p:cNvPr id="55318" name="Text Box 22"/>
          <p:cNvSpPr txBox="1">
            <a:spLocks noChangeArrowheads="1"/>
          </p:cNvSpPr>
          <p:nvPr/>
        </p:nvSpPr>
        <p:spPr bwMode="auto">
          <a:xfrm>
            <a:off x="1476733" y="949540"/>
            <a:ext cx="7272338"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lgn="ctr" eaLnBrk="1" hangingPunct="1">
              <a:spcBef>
                <a:spcPct val="0"/>
              </a:spcBef>
              <a:buFontTx/>
              <a:buNone/>
            </a:pPr>
            <a:r>
              <a:rPr lang="en-AU" altLang="en-US" sz="1800" b="1" dirty="0">
                <a:solidFill>
                  <a:srgbClr val="000000"/>
                </a:solidFill>
                <a:latin typeface="Arial" charset="0"/>
                <a:cs typeface="Arial" charset="0"/>
              </a:rPr>
              <a:t>Normal Workflow (No Clinical Reference Information Consulted):</a:t>
            </a:r>
          </a:p>
        </p:txBody>
      </p:sp>
      <p:sp>
        <p:nvSpPr>
          <p:cNvPr id="55325" name="Text Box 29"/>
          <p:cNvSpPr txBox="1">
            <a:spLocks noChangeArrowheads="1"/>
          </p:cNvSpPr>
          <p:nvPr/>
        </p:nvSpPr>
        <p:spPr bwMode="auto">
          <a:xfrm>
            <a:off x="1512945" y="2748294"/>
            <a:ext cx="3172663"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eaLnBrk="1" hangingPunct="1">
              <a:spcBef>
                <a:spcPct val="0"/>
              </a:spcBef>
              <a:buFontTx/>
              <a:buNone/>
            </a:pPr>
            <a:r>
              <a:rPr lang="en-AU" altLang="en-US" sz="1800" b="1" dirty="0">
                <a:solidFill>
                  <a:srgbClr val="000000"/>
                </a:solidFill>
                <a:latin typeface="Arial" charset="0"/>
                <a:cs typeface="Arial" charset="0"/>
              </a:rPr>
              <a:t>Online Reference (Manual):</a:t>
            </a:r>
          </a:p>
        </p:txBody>
      </p:sp>
      <p:sp>
        <p:nvSpPr>
          <p:cNvPr id="55326" name="Text Box 30"/>
          <p:cNvSpPr txBox="1">
            <a:spLocks noChangeArrowheads="1"/>
          </p:cNvSpPr>
          <p:nvPr/>
        </p:nvSpPr>
        <p:spPr bwMode="auto">
          <a:xfrm>
            <a:off x="2093835" y="2219128"/>
            <a:ext cx="1512887" cy="39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lgn="ctr" eaLnBrk="1" hangingPunct="1">
              <a:spcBef>
                <a:spcPct val="0"/>
              </a:spcBef>
              <a:buFontTx/>
              <a:buNone/>
            </a:pPr>
            <a:r>
              <a:rPr lang="en-AU" altLang="en-US" sz="1050" dirty="0">
                <a:solidFill>
                  <a:srgbClr val="000000"/>
                </a:solidFill>
                <a:latin typeface="Arial" charset="0"/>
                <a:cs typeface="Arial" charset="0"/>
              </a:rPr>
              <a:t>Patient visits the Doctor</a:t>
            </a:r>
          </a:p>
        </p:txBody>
      </p:sp>
      <p:sp>
        <p:nvSpPr>
          <p:cNvPr id="55327" name="Text Box 31"/>
          <p:cNvSpPr txBox="1">
            <a:spLocks noChangeArrowheads="1"/>
          </p:cNvSpPr>
          <p:nvPr/>
        </p:nvSpPr>
        <p:spPr bwMode="auto">
          <a:xfrm>
            <a:off x="6016112" y="2219128"/>
            <a:ext cx="1439862" cy="39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lgn="ctr" eaLnBrk="1" hangingPunct="1">
              <a:spcBef>
                <a:spcPct val="0"/>
              </a:spcBef>
              <a:buFontTx/>
              <a:buNone/>
            </a:pPr>
            <a:r>
              <a:rPr lang="en-AU" altLang="en-US" sz="1050" dirty="0">
                <a:solidFill>
                  <a:srgbClr val="000000"/>
                </a:solidFill>
                <a:latin typeface="Arial" charset="0"/>
                <a:cs typeface="Arial" charset="0"/>
              </a:rPr>
              <a:t>Doctor writes the prescriptions</a:t>
            </a:r>
          </a:p>
        </p:txBody>
      </p:sp>
      <p:sp>
        <p:nvSpPr>
          <p:cNvPr id="55350" name="Text Box 54"/>
          <p:cNvSpPr txBox="1">
            <a:spLocks noChangeArrowheads="1"/>
          </p:cNvSpPr>
          <p:nvPr/>
        </p:nvSpPr>
        <p:spPr bwMode="auto">
          <a:xfrm>
            <a:off x="9142197" y="4017875"/>
            <a:ext cx="1368425" cy="466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lgn="ctr" eaLnBrk="1" hangingPunct="1">
              <a:spcBef>
                <a:spcPct val="0"/>
              </a:spcBef>
              <a:buFontTx/>
              <a:buNone/>
            </a:pPr>
            <a:r>
              <a:rPr lang="en-AU" altLang="en-US" sz="1050" dirty="0">
                <a:solidFill>
                  <a:srgbClr val="000000"/>
                </a:solidFill>
                <a:latin typeface="Arial" charset="0"/>
                <a:cs typeface="Arial" charset="0"/>
              </a:rPr>
              <a:t>Doctor writes the prescriptions</a:t>
            </a:r>
          </a:p>
        </p:txBody>
      </p:sp>
      <p:sp>
        <p:nvSpPr>
          <p:cNvPr id="55355" name="Text Box 59"/>
          <p:cNvSpPr txBox="1">
            <a:spLocks noChangeArrowheads="1"/>
          </p:cNvSpPr>
          <p:nvPr/>
        </p:nvSpPr>
        <p:spPr bwMode="auto">
          <a:xfrm>
            <a:off x="7361713" y="4015254"/>
            <a:ext cx="1800225" cy="3794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lgn="ctr" eaLnBrk="1" hangingPunct="1">
              <a:spcBef>
                <a:spcPct val="0"/>
              </a:spcBef>
              <a:buFontTx/>
              <a:buNone/>
            </a:pPr>
            <a:r>
              <a:rPr lang="en-AU" altLang="en-US" sz="1050" dirty="0">
                <a:solidFill>
                  <a:srgbClr val="000000"/>
                </a:solidFill>
                <a:latin typeface="Arial" charset="0"/>
                <a:cs typeface="Arial" charset="0"/>
              </a:rPr>
              <a:t>Doctor stops to read textual references</a:t>
            </a:r>
          </a:p>
        </p:txBody>
      </p:sp>
      <p:sp>
        <p:nvSpPr>
          <p:cNvPr id="55362" name="Text Box 66"/>
          <p:cNvSpPr txBox="1">
            <a:spLocks noChangeArrowheads="1"/>
          </p:cNvSpPr>
          <p:nvPr/>
        </p:nvSpPr>
        <p:spPr bwMode="auto">
          <a:xfrm>
            <a:off x="4518089" y="2219128"/>
            <a:ext cx="1295400" cy="39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lgn="ctr" eaLnBrk="1" hangingPunct="1">
              <a:spcBef>
                <a:spcPct val="0"/>
              </a:spcBef>
              <a:buFontTx/>
              <a:buNone/>
            </a:pPr>
            <a:r>
              <a:rPr lang="en-AU" altLang="en-US" sz="1050" dirty="0">
                <a:solidFill>
                  <a:srgbClr val="000000"/>
                </a:solidFill>
                <a:latin typeface="Arial" charset="0"/>
                <a:cs typeface="Arial" charset="0"/>
              </a:rPr>
              <a:t>Doctor decides on a treatment</a:t>
            </a:r>
          </a:p>
        </p:txBody>
      </p:sp>
      <p:sp>
        <p:nvSpPr>
          <p:cNvPr id="55372" name="Text Box 76"/>
          <p:cNvSpPr txBox="1">
            <a:spLocks noChangeArrowheads="1"/>
          </p:cNvSpPr>
          <p:nvPr/>
        </p:nvSpPr>
        <p:spPr bwMode="auto">
          <a:xfrm>
            <a:off x="1527711" y="4509649"/>
            <a:ext cx="4532313" cy="369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eaLnBrk="1" hangingPunct="1">
              <a:spcBef>
                <a:spcPct val="0"/>
              </a:spcBef>
              <a:buFontTx/>
              <a:buNone/>
            </a:pPr>
            <a:r>
              <a:rPr lang="en-AU" altLang="en-US" sz="1800" b="1" dirty="0">
                <a:solidFill>
                  <a:srgbClr val="000000"/>
                </a:solidFill>
                <a:latin typeface="Arial" charset="0"/>
                <a:cs typeface="Arial" charset="0"/>
              </a:rPr>
              <a:t>Embedded Data (Automatic Screening):</a:t>
            </a:r>
          </a:p>
        </p:txBody>
      </p:sp>
      <p:pic>
        <p:nvPicPr>
          <p:cNvPr id="68" name="Picture 67" descr="Animated_Icons_1-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9262" y="1332912"/>
            <a:ext cx="914400" cy="914400"/>
          </a:xfrm>
          <a:prstGeom prst="rect">
            <a:avLst/>
          </a:prstGeom>
        </p:spPr>
      </p:pic>
      <p:sp>
        <p:nvSpPr>
          <p:cNvPr id="69" name="Chevron 68"/>
          <p:cNvSpPr/>
          <p:nvPr/>
        </p:nvSpPr>
        <p:spPr>
          <a:xfrm>
            <a:off x="2587895" y="1691129"/>
            <a:ext cx="514513" cy="195385"/>
          </a:xfrm>
          <a:prstGeom prst="chevron">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71" name="Picture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2324" y="1330992"/>
            <a:ext cx="914400" cy="914400"/>
          </a:xfrm>
          <a:prstGeom prst="rect">
            <a:avLst/>
          </a:prstGeom>
        </p:spPr>
      </p:pic>
      <p:sp>
        <p:nvSpPr>
          <p:cNvPr id="72" name="Chevron 71"/>
          <p:cNvSpPr/>
          <p:nvPr/>
        </p:nvSpPr>
        <p:spPr>
          <a:xfrm>
            <a:off x="4142010" y="1691128"/>
            <a:ext cx="514513" cy="195385"/>
          </a:xfrm>
          <a:prstGeom prst="chevron">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73" name="Picture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078" y="1330517"/>
            <a:ext cx="914400" cy="914400"/>
          </a:xfrm>
          <a:prstGeom prst="rect">
            <a:avLst/>
          </a:prstGeom>
        </p:spPr>
      </p:pic>
      <p:sp>
        <p:nvSpPr>
          <p:cNvPr id="25" name="Chevron 24"/>
          <p:cNvSpPr/>
          <p:nvPr/>
        </p:nvSpPr>
        <p:spPr>
          <a:xfrm>
            <a:off x="5702332" y="1690026"/>
            <a:ext cx="514513" cy="195385"/>
          </a:xfrm>
          <a:prstGeom prst="chevron">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3492" y="1330517"/>
            <a:ext cx="914400" cy="914400"/>
          </a:xfrm>
          <a:prstGeom prst="rect">
            <a:avLst/>
          </a:prstGeom>
        </p:spPr>
      </p:pic>
      <p:sp>
        <p:nvSpPr>
          <p:cNvPr id="65" name="Text Box 30"/>
          <p:cNvSpPr txBox="1">
            <a:spLocks noChangeArrowheads="1"/>
          </p:cNvSpPr>
          <p:nvPr/>
        </p:nvSpPr>
        <p:spPr bwMode="auto">
          <a:xfrm>
            <a:off x="2093835" y="4013470"/>
            <a:ext cx="1512887" cy="39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lgn="ctr" eaLnBrk="1" hangingPunct="1">
              <a:spcBef>
                <a:spcPct val="0"/>
              </a:spcBef>
              <a:buFontTx/>
              <a:buNone/>
            </a:pPr>
            <a:r>
              <a:rPr lang="en-AU" altLang="en-US" sz="1050" dirty="0">
                <a:solidFill>
                  <a:srgbClr val="000000"/>
                </a:solidFill>
                <a:latin typeface="Arial" charset="0"/>
                <a:cs typeface="Arial" charset="0"/>
              </a:rPr>
              <a:t>Patient visits the Doctor</a:t>
            </a:r>
          </a:p>
        </p:txBody>
      </p:sp>
      <p:sp>
        <p:nvSpPr>
          <p:cNvPr id="66" name="Text Box 31"/>
          <p:cNvSpPr txBox="1">
            <a:spLocks noChangeArrowheads="1"/>
          </p:cNvSpPr>
          <p:nvPr/>
        </p:nvSpPr>
        <p:spPr bwMode="auto">
          <a:xfrm>
            <a:off x="5931201" y="4013470"/>
            <a:ext cx="1594916" cy="39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lgn="ctr" eaLnBrk="1" hangingPunct="1">
              <a:spcBef>
                <a:spcPct val="0"/>
              </a:spcBef>
              <a:buFontTx/>
              <a:buNone/>
            </a:pPr>
            <a:r>
              <a:rPr lang="en-AU" altLang="en-US" sz="1050" dirty="0">
                <a:solidFill>
                  <a:srgbClr val="000000"/>
                </a:solidFill>
                <a:latin typeface="Arial" charset="0"/>
                <a:cs typeface="Arial" charset="0"/>
              </a:rPr>
              <a:t>Doctor thinks there may be a problem</a:t>
            </a:r>
          </a:p>
        </p:txBody>
      </p:sp>
      <p:sp>
        <p:nvSpPr>
          <p:cNvPr id="67" name="Text Box 66"/>
          <p:cNvSpPr txBox="1">
            <a:spLocks noChangeArrowheads="1"/>
          </p:cNvSpPr>
          <p:nvPr/>
        </p:nvSpPr>
        <p:spPr bwMode="auto">
          <a:xfrm>
            <a:off x="4518089" y="4013470"/>
            <a:ext cx="1295400" cy="39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lgn="ctr" eaLnBrk="1" hangingPunct="1">
              <a:spcBef>
                <a:spcPct val="0"/>
              </a:spcBef>
              <a:buFontTx/>
              <a:buNone/>
            </a:pPr>
            <a:r>
              <a:rPr lang="en-AU" altLang="en-US" sz="1050" dirty="0">
                <a:solidFill>
                  <a:srgbClr val="000000"/>
                </a:solidFill>
                <a:latin typeface="Arial" charset="0"/>
                <a:cs typeface="Arial" charset="0"/>
              </a:rPr>
              <a:t>Doctor decides on a treatment</a:t>
            </a:r>
          </a:p>
        </p:txBody>
      </p:sp>
      <p:pic>
        <p:nvPicPr>
          <p:cNvPr id="70" name="Picture 6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47927" y="3107280"/>
            <a:ext cx="914400" cy="914400"/>
          </a:xfrm>
          <a:prstGeom prst="rect">
            <a:avLst/>
          </a:prstGeom>
        </p:spPr>
      </p:pic>
      <p:sp>
        <p:nvSpPr>
          <p:cNvPr id="74" name="Chevron 73"/>
          <p:cNvSpPr/>
          <p:nvPr/>
        </p:nvSpPr>
        <p:spPr>
          <a:xfrm>
            <a:off x="2587895" y="3485471"/>
            <a:ext cx="514513" cy="195385"/>
          </a:xfrm>
          <a:prstGeom prst="chevron">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49581" y="3124857"/>
            <a:ext cx="914400" cy="914400"/>
          </a:xfrm>
          <a:prstGeom prst="rect">
            <a:avLst/>
          </a:prstGeom>
        </p:spPr>
      </p:pic>
      <p:sp>
        <p:nvSpPr>
          <p:cNvPr id="76" name="Chevron 75"/>
          <p:cNvSpPr/>
          <p:nvPr/>
        </p:nvSpPr>
        <p:spPr>
          <a:xfrm>
            <a:off x="4142010" y="3485470"/>
            <a:ext cx="514513" cy="195385"/>
          </a:xfrm>
          <a:prstGeom prst="chevron">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77" name="Picture 7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09576" y="3081645"/>
            <a:ext cx="914400" cy="914400"/>
          </a:xfrm>
          <a:prstGeom prst="rect">
            <a:avLst/>
          </a:prstGeom>
        </p:spPr>
      </p:pic>
      <p:sp>
        <p:nvSpPr>
          <p:cNvPr id="78" name="Chevron 77"/>
          <p:cNvSpPr/>
          <p:nvPr/>
        </p:nvSpPr>
        <p:spPr>
          <a:xfrm>
            <a:off x="5702332" y="3484368"/>
            <a:ext cx="514513" cy="195385"/>
          </a:xfrm>
          <a:prstGeom prst="chevron">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79" name="Picture 7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69898" y="3126842"/>
            <a:ext cx="914400" cy="914400"/>
          </a:xfrm>
          <a:prstGeom prst="rect">
            <a:avLst/>
          </a:prstGeom>
        </p:spPr>
      </p:pic>
      <p:sp>
        <p:nvSpPr>
          <p:cNvPr id="80" name="Chevron 79"/>
          <p:cNvSpPr/>
          <p:nvPr/>
        </p:nvSpPr>
        <p:spPr>
          <a:xfrm>
            <a:off x="7256447" y="3484367"/>
            <a:ext cx="514513" cy="195385"/>
          </a:xfrm>
          <a:prstGeom prst="chevron">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81" name="Picture 8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13273" y="3033417"/>
            <a:ext cx="914400" cy="1005840"/>
          </a:xfrm>
          <a:prstGeom prst="rect">
            <a:avLst/>
          </a:prstGeom>
        </p:spPr>
      </p:pic>
      <p:sp>
        <p:nvSpPr>
          <p:cNvPr id="82" name="Chevron 81"/>
          <p:cNvSpPr/>
          <p:nvPr/>
        </p:nvSpPr>
        <p:spPr>
          <a:xfrm>
            <a:off x="8810562" y="3484366"/>
            <a:ext cx="514513" cy="195385"/>
          </a:xfrm>
          <a:prstGeom prst="chevron">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83" name="Picture 8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387038" y="3124857"/>
            <a:ext cx="914400" cy="914400"/>
          </a:xfrm>
          <a:prstGeom prst="rect">
            <a:avLst/>
          </a:prstGeom>
        </p:spPr>
      </p:pic>
      <p:sp>
        <p:nvSpPr>
          <p:cNvPr id="84" name="Text Box 54"/>
          <p:cNvSpPr txBox="1">
            <a:spLocks noChangeArrowheads="1"/>
          </p:cNvSpPr>
          <p:nvPr/>
        </p:nvSpPr>
        <p:spPr bwMode="auto">
          <a:xfrm>
            <a:off x="9095405" y="5781920"/>
            <a:ext cx="1490404" cy="466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lgn="ctr" eaLnBrk="1" hangingPunct="1">
              <a:spcBef>
                <a:spcPct val="0"/>
              </a:spcBef>
              <a:buFontTx/>
              <a:buNone/>
            </a:pPr>
            <a:r>
              <a:rPr lang="en-AU" altLang="en-US" sz="1050" dirty="0">
                <a:solidFill>
                  <a:srgbClr val="000000"/>
                </a:solidFill>
                <a:latin typeface="Arial" charset="0"/>
                <a:cs typeface="Arial" charset="0"/>
              </a:rPr>
              <a:t>Doctor is instantly alerted to issues</a:t>
            </a:r>
          </a:p>
        </p:txBody>
      </p:sp>
      <p:sp>
        <p:nvSpPr>
          <p:cNvPr id="85" name="Text Box 59"/>
          <p:cNvSpPr txBox="1">
            <a:spLocks noChangeArrowheads="1"/>
          </p:cNvSpPr>
          <p:nvPr/>
        </p:nvSpPr>
        <p:spPr bwMode="auto">
          <a:xfrm>
            <a:off x="7240494" y="5770944"/>
            <a:ext cx="2063797" cy="3794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lgn="ctr" eaLnBrk="1" hangingPunct="1">
              <a:spcBef>
                <a:spcPct val="0"/>
              </a:spcBef>
              <a:buFontTx/>
              <a:buNone/>
            </a:pPr>
            <a:r>
              <a:rPr lang="en-AU" altLang="en-US" sz="1050" dirty="0">
                <a:solidFill>
                  <a:srgbClr val="000000"/>
                </a:solidFill>
                <a:latin typeface="Arial" charset="0"/>
                <a:cs typeface="Arial" charset="0"/>
              </a:rPr>
              <a:t>Embedded data in prescribing software checks for problems</a:t>
            </a:r>
          </a:p>
        </p:txBody>
      </p:sp>
      <p:sp>
        <p:nvSpPr>
          <p:cNvPr id="86" name="Text Box 30"/>
          <p:cNvSpPr txBox="1">
            <a:spLocks noChangeArrowheads="1"/>
          </p:cNvSpPr>
          <p:nvPr/>
        </p:nvSpPr>
        <p:spPr bwMode="auto">
          <a:xfrm>
            <a:off x="2088806" y="5777515"/>
            <a:ext cx="1512887" cy="39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lgn="ctr" eaLnBrk="1" hangingPunct="1">
              <a:spcBef>
                <a:spcPct val="0"/>
              </a:spcBef>
              <a:buFontTx/>
              <a:buNone/>
            </a:pPr>
            <a:r>
              <a:rPr lang="en-AU" altLang="en-US" sz="1050" dirty="0">
                <a:solidFill>
                  <a:srgbClr val="000000"/>
                </a:solidFill>
                <a:latin typeface="Arial" charset="0"/>
                <a:cs typeface="Arial" charset="0"/>
              </a:rPr>
              <a:t>Patient visits the Doctor</a:t>
            </a:r>
          </a:p>
        </p:txBody>
      </p:sp>
      <p:sp>
        <p:nvSpPr>
          <p:cNvPr id="87" name="Text Box 31"/>
          <p:cNvSpPr txBox="1">
            <a:spLocks noChangeArrowheads="1"/>
          </p:cNvSpPr>
          <p:nvPr/>
        </p:nvSpPr>
        <p:spPr bwMode="auto">
          <a:xfrm>
            <a:off x="5926172" y="5777515"/>
            <a:ext cx="1594916" cy="39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lgn="ctr" eaLnBrk="1" hangingPunct="1">
              <a:spcBef>
                <a:spcPct val="0"/>
              </a:spcBef>
              <a:buFontTx/>
              <a:buNone/>
            </a:pPr>
            <a:r>
              <a:rPr lang="en-AU" altLang="en-US" sz="1050" dirty="0">
                <a:solidFill>
                  <a:srgbClr val="000000"/>
                </a:solidFill>
                <a:latin typeface="Arial" charset="0"/>
                <a:cs typeface="Arial" charset="0"/>
              </a:rPr>
              <a:t>Doctor writes the prescriptions</a:t>
            </a:r>
          </a:p>
        </p:txBody>
      </p:sp>
      <p:sp>
        <p:nvSpPr>
          <p:cNvPr id="88" name="Text Box 66"/>
          <p:cNvSpPr txBox="1">
            <a:spLocks noChangeArrowheads="1"/>
          </p:cNvSpPr>
          <p:nvPr/>
        </p:nvSpPr>
        <p:spPr bwMode="auto">
          <a:xfrm>
            <a:off x="4513060" y="5777515"/>
            <a:ext cx="1295400" cy="39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lgn="ctr" eaLnBrk="1" hangingPunct="1">
              <a:spcBef>
                <a:spcPct val="0"/>
              </a:spcBef>
              <a:buFontTx/>
              <a:buNone/>
            </a:pPr>
            <a:r>
              <a:rPr lang="en-AU" altLang="en-US" sz="1050" dirty="0">
                <a:solidFill>
                  <a:srgbClr val="000000"/>
                </a:solidFill>
                <a:latin typeface="Arial" charset="0"/>
                <a:cs typeface="Arial" charset="0"/>
              </a:rPr>
              <a:t>Doctor decides on a treatment</a:t>
            </a:r>
          </a:p>
        </p:txBody>
      </p:sp>
      <p:pic>
        <p:nvPicPr>
          <p:cNvPr id="89" name="Picture 8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95765" y="4896960"/>
            <a:ext cx="914400" cy="914400"/>
          </a:xfrm>
          <a:prstGeom prst="rect">
            <a:avLst/>
          </a:prstGeom>
        </p:spPr>
      </p:pic>
      <p:sp>
        <p:nvSpPr>
          <p:cNvPr id="90" name="Chevron 89"/>
          <p:cNvSpPr/>
          <p:nvPr/>
        </p:nvSpPr>
        <p:spPr>
          <a:xfrm>
            <a:off x="2582866" y="5249516"/>
            <a:ext cx="514513" cy="195385"/>
          </a:xfrm>
          <a:prstGeom prst="chevron">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1" name="Picture 9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44218" y="4895603"/>
            <a:ext cx="914400" cy="914400"/>
          </a:xfrm>
          <a:prstGeom prst="rect">
            <a:avLst/>
          </a:prstGeom>
        </p:spPr>
      </p:pic>
      <p:sp>
        <p:nvSpPr>
          <p:cNvPr id="92" name="Chevron 91"/>
          <p:cNvSpPr/>
          <p:nvPr/>
        </p:nvSpPr>
        <p:spPr>
          <a:xfrm>
            <a:off x="4136981" y="5249515"/>
            <a:ext cx="514513" cy="195385"/>
          </a:xfrm>
          <a:prstGeom prst="chevron">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3" name="Picture 9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12078" y="4899738"/>
            <a:ext cx="914400" cy="914400"/>
          </a:xfrm>
          <a:prstGeom prst="rect">
            <a:avLst/>
          </a:prstGeom>
        </p:spPr>
      </p:pic>
      <p:sp>
        <p:nvSpPr>
          <p:cNvPr id="94" name="Chevron 93"/>
          <p:cNvSpPr/>
          <p:nvPr/>
        </p:nvSpPr>
        <p:spPr>
          <a:xfrm>
            <a:off x="5697303" y="5248413"/>
            <a:ext cx="514513" cy="195385"/>
          </a:xfrm>
          <a:prstGeom prst="chevron">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5" name="Picture 9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263492" y="4895603"/>
            <a:ext cx="914400" cy="914400"/>
          </a:xfrm>
          <a:prstGeom prst="rect">
            <a:avLst/>
          </a:prstGeom>
        </p:spPr>
      </p:pic>
      <p:sp>
        <p:nvSpPr>
          <p:cNvPr id="96" name="Chevron 95"/>
          <p:cNvSpPr/>
          <p:nvPr/>
        </p:nvSpPr>
        <p:spPr>
          <a:xfrm>
            <a:off x="7251418" y="5248412"/>
            <a:ext cx="514513" cy="195385"/>
          </a:xfrm>
          <a:prstGeom prst="chevron">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7" name="Picture 9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813273" y="4863115"/>
            <a:ext cx="914400" cy="914400"/>
          </a:xfrm>
          <a:prstGeom prst="rect">
            <a:avLst/>
          </a:prstGeom>
        </p:spPr>
      </p:pic>
      <p:sp>
        <p:nvSpPr>
          <p:cNvPr id="98" name="Chevron 97"/>
          <p:cNvSpPr/>
          <p:nvPr/>
        </p:nvSpPr>
        <p:spPr>
          <a:xfrm>
            <a:off x="8805533" y="5248411"/>
            <a:ext cx="514513" cy="195385"/>
          </a:xfrm>
          <a:prstGeom prst="chevron">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9" name="Picture 9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383978" y="4888902"/>
            <a:ext cx="914400" cy="914400"/>
          </a:xfrm>
          <a:prstGeom prst="rect">
            <a:avLst/>
          </a:prstGeom>
        </p:spPr>
      </p:pic>
    </p:spTree>
    <p:extLst>
      <p:ext uri="{BB962C8B-B14F-4D97-AF65-F5344CB8AC3E}">
        <p14:creationId xmlns:p14="http://schemas.microsoft.com/office/powerpoint/2010/main" val="176750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318"/>
                                        </p:tgtEl>
                                        <p:attrNameLst>
                                          <p:attrName>style.visibility</p:attrName>
                                        </p:attrNameLst>
                                      </p:cBhvr>
                                      <p:to>
                                        <p:strVal val="visible"/>
                                      </p:to>
                                    </p:set>
                                    <p:animEffect transition="in" filter="fade">
                                      <p:cBhvr>
                                        <p:cTn id="7" dur="500"/>
                                        <p:tgtEl>
                                          <p:spTgt spid="55318"/>
                                        </p:tgtEl>
                                      </p:cBhvr>
                                    </p:animEffect>
                                  </p:childTnLst>
                                </p:cTn>
                              </p:par>
                              <p:par>
                                <p:cTn id="8" presetID="10" presetClass="entr" presetSubtype="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par>
                                <p:cTn id="14" presetID="10"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500"/>
                                        <p:tgtEl>
                                          <p:spTgt spid="7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5326"/>
                                        </p:tgtEl>
                                        <p:attrNameLst>
                                          <p:attrName>style.visibility</p:attrName>
                                        </p:attrNameLst>
                                      </p:cBhvr>
                                      <p:to>
                                        <p:strVal val="visible"/>
                                      </p:to>
                                    </p:set>
                                    <p:animEffect transition="in" filter="fade">
                                      <p:cBhvr>
                                        <p:cTn id="19" dur="500"/>
                                        <p:tgtEl>
                                          <p:spTgt spid="553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500"/>
                                        <p:tgtEl>
                                          <p:spTgt spid="72"/>
                                        </p:tgtEl>
                                      </p:cBhvr>
                                    </p:animEffect>
                                  </p:childTnLst>
                                </p:cTn>
                              </p:par>
                              <p:par>
                                <p:cTn id="25" presetID="10" presetClass="entr" presetSubtype="0" fill="hold" nodeType="with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5362"/>
                                        </p:tgtEl>
                                        <p:attrNameLst>
                                          <p:attrName>style.visibility</p:attrName>
                                        </p:attrNameLst>
                                      </p:cBhvr>
                                      <p:to>
                                        <p:strVal val="visible"/>
                                      </p:to>
                                    </p:set>
                                    <p:animEffect transition="in" filter="fade">
                                      <p:cBhvr>
                                        <p:cTn id="30" dur="500"/>
                                        <p:tgtEl>
                                          <p:spTgt spid="5536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5327"/>
                                        </p:tgtEl>
                                        <p:attrNameLst>
                                          <p:attrName>style.visibility</p:attrName>
                                        </p:attrNameLst>
                                      </p:cBhvr>
                                      <p:to>
                                        <p:strVal val="visible"/>
                                      </p:to>
                                    </p:set>
                                    <p:animEffect transition="in" filter="fade">
                                      <p:cBhvr>
                                        <p:cTn id="41" dur="500"/>
                                        <p:tgtEl>
                                          <p:spTgt spid="5532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5325"/>
                                        </p:tgtEl>
                                        <p:attrNameLst>
                                          <p:attrName>style.visibility</p:attrName>
                                        </p:attrNameLst>
                                      </p:cBhvr>
                                      <p:to>
                                        <p:strVal val="visible"/>
                                      </p:to>
                                    </p:set>
                                    <p:animEffect transition="in" filter="fade">
                                      <p:cBhvr>
                                        <p:cTn id="46" dur="500"/>
                                        <p:tgtEl>
                                          <p:spTgt spid="55325"/>
                                        </p:tgtEl>
                                      </p:cBhvr>
                                    </p:animEffect>
                                  </p:childTnLst>
                                </p:cTn>
                              </p:par>
                              <p:par>
                                <p:cTn id="47" presetID="10" presetClass="entr" presetSubtype="0" fill="hold"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500"/>
                                        <p:tgtEl>
                                          <p:spTgt spid="7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500"/>
                                        <p:tgtEl>
                                          <p:spTgt spid="7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500"/>
                                        <p:tgtEl>
                                          <p:spTgt spid="65"/>
                                        </p:tgtEl>
                                      </p:cBhvr>
                                    </p:animEffect>
                                  </p:childTnLst>
                                </p:cTn>
                              </p:par>
                              <p:par>
                                <p:cTn id="56" presetID="10" presetClass="entr" presetSubtype="0" fill="hold" nodeType="with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fade">
                                      <p:cBhvr>
                                        <p:cTn id="58" dur="500"/>
                                        <p:tgtEl>
                                          <p:spTgt spid="7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fade">
                                      <p:cBhvr>
                                        <p:cTn id="63" dur="500"/>
                                        <p:tgtEl>
                                          <p:spTgt spid="76"/>
                                        </p:tgtEl>
                                      </p:cBhvr>
                                    </p:animEffect>
                                  </p:childTnLst>
                                </p:cTn>
                              </p:par>
                              <p:par>
                                <p:cTn id="64" presetID="10" presetClass="entr" presetSubtype="0" fill="hold" nodeType="with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fade">
                                      <p:cBhvr>
                                        <p:cTn id="66" dur="500"/>
                                        <p:tgtEl>
                                          <p:spTgt spid="7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7"/>
                                        </p:tgtEl>
                                        <p:attrNameLst>
                                          <p:attrName>style.visibility</p:attrName>
                                        </p:attrNameLst>
                                      </p:cBhvr>
                                      <p:to>
                                        <p:strVal val="visible"/>
                                      </p:to>
                                    </p:set>
                                    <p:animEffect transition="in" filter="fade">
                                      <p:cBhvr>
                                        <p:cTn id="69" dur="500"/>
                                        <p:tgtEl>
                                          <p:spTgt spid="6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78"/>
                                        </p:tgtEl>
                                        <p:attrNameLst>
                                          <p:attrName>style.visibility</p:attrName>
                                        </p:attrNameLst>
                                      </p:cBhvr>
                                      <p:to>
                                        <p:strVal val="visible"/>
                                      </p:to>
                                    </p:set>
                                    <p:animEffect transition="in" filter="fade">
                                      <p:cBhvr>
                                        <p:cTn id="74" dur="500"/>
                                        <p:tgtEl>
                                          <p:spTgt spid="78"/>
                                        </p:tgtEl>
                                      </p:cBhvr>
                                    </p:animEffect>
                                  </p:childTnLst>
                                </p:cTn>
                              </p:par>
                              <p:par>
                                <p:cTn id="75" presetID="10" presetClass="entr" presetSubtype="0" fill="hold" nodeType="with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500"/>
                                        <p:tgtEl>
                                          <p:spTgt spid="7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500"/>
                                        <p:tgtEl>
                                          <p:spTgt spid="6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80"/>
                                        </p:tgtEl>
                                        <p:attrNameLst>
                                          <p:attrName>style.visibility</p:attrName>
                                        </p:attrNameLst>
                                      </p:cBhvr>
                                      <p:to>
                                        <p:strVal val="visible"/>
                                      </p:to>
                                    </p:set>
                                    <p:animEffect transition="in" filter="fade">
                                      <p:cBhvr>
                                        <p:cTn id="85" dur="500"/>
                                        <p:tgtEl>
                                          <p:spTgt spid="80"/>
                                        </p:tgtEl>
                                      </p:cBhvr>
                                    </p:animEffect>
                                  </p:childTnLst>
                                </p:cTn>
                              </p:par>
                              <p:par>
                                <p:cTn id="86" presetID="10" presetClass="entr" presetSubtype="0" fill="hold" nodeType="withEffect">
                                  <p:stCondLst>
                                    <p:cond delay="0"/>
                                  </p:stCondLst>
                                  <p:childTnLst>
                                    <p:set>
                                      <p:cBhvr>
                                        <p:cTn id="87" dur="1" fill="hold">
                                          <p:stCondLst>
                                            <p:cond delay="0"/>
                                          </p:stCondLst>
                                        </p:cTn>
                                        <p:tgtEl>
                                          <p:spTgt spid="81"/>
                                        </p:tgtEl>
                                        <p:attrNameLst>
                                          <p:attrName>style.visibility</p:attrName>
                                        </p:attrNameLst>
                                      </p:cBhvr>
                                      <p:to>
                                        <p:strVal val="visible"/>
                                      </p:to>
                                    </p:set>
                                    <p:animEffect transition="in" filter="fade">
                                      <p:cBhvr>
                                        <p:cTn id="88" dur="500"/>
                                        <p:tgtEl>
                                          <p:spTgt spid="8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5355"/>
                                        </p:tgtEl>
                                        <p:attrNameLst>
                                          <p:attrName>style.visibility</p:attrName>
                                        </p:attrNameLst>
                                      </p:cBhvr>
                                      <p:to>
                                        <p:strVal val="visible"/>
                                      </p:to>
                                    </p:set>
                                    <p:animEffect transition="in" filter="fade">
                                      <p:cBhvr>
                                        <p:cTn id="91" dur="500"/>
                                        <p:tgtEl>
                                          <p:spTgt spid="55355"/>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82"/>
                                        </p:tgtEl>
                                        <p:attrNameLst>
                                          <p:attrName>style.visibility</p:attrName>
                                        </p:attrNameLst>
                                      </p:cBhvr>
                                      <p:to>
                                        <p:strVal val="visible"/>
                                      </p:to>
                                    </p:set>
                                    <p:animEffect transition="in" filter="fade">
                                      <p:cBhvr>
                                        <p:cTn id="96" dur="500"/>
                                        <p:tgtEl>
                                          <p:spTgt spid="82"/>
                                        </p:tgtEl>
                                      </p:cBhvr>
                                    </p:animEffect>
                                  </p:childTnLst>
                                </p:cTn>
                              </p:par>
                              <p:par>
                                <p:cTn id="97" presetID="10" presetClass="entr" presetSubtype="0" fill="hold" nodeType="withEffect">
                                  <p:stCondLst>
                                    <p:cond delay="0"/>
                                  </p:stCondLst>
                                  <p:childTnLst>
                                    <p:set>
                                      <p:cBhvr>
                                        <p:cTn id="98" dur="1" fill="hold">
                                          <p:stCondLst>
                                            <p:cond delay="0"/>
                                          </p:stCondLst>
                                        </p:cTn>
                                        <p:tgtEl>
                                          <p:spTgt spid="83"/>
                                        </p:tgtEl>
                                        <p:attrNameLst>
                                          <p:attrName>style.visibility</p:attrName>
                                        </p:attrNameLst>
                                      </p:cBhvr>
                                      <p:to>
                                        <p:strVal val="visible"/>
                                      </p:to>
                                    </p:set>
                                    <p:animEffect transition="in" filter="fade">
                                      <p:cBhvr>
                                        <p:cTn id="99" dur="500"/>
                                        <p:tgtEl>
                                          <p:spTgt spid="8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5350"/>
                                        </p:tgtEl>
                                        <p:attrNameLst>
                                          <p:attrName>style.visibility</p:attrName>
                                        </p:attrNameLst>
                                      </p:cBhvr>
                                      <p:to>
                                        <p:strVal val="visible"/>
                                      </p:to>
                                    </p:set>
                                    <p:animEffect transition="in" filter="fade">
                                      <p:cBhvr>
                                        <p:cTn id="102" dur="500"/>
                                        <p:tgtEl>
                                          <p:spTgt spid="5535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5372"/>
                                        </p:tgtEl>
                                        <p:attrNameLst>
                                          <p:attrName>style.visibility</p:attrName>
                                        </p:attrNameLst>
                                      </p:cBhvr>
                                      <p:to>
                                        <p:strVal val="visible"/>
                                      </p:to>
                                    </p:set>
                                    <p:animEffect transition="in" filter="fade">
                                      <p:cBhvr>
                                        <p:cTn id="107" dur="500"/>
                                        <p:tgtEl>
                                          <p:spTgt spid="55372"/>
                                        </p:tgtEl>
                                      </p:cBhvr>
                                    </p:animEffect>
                                  </p:childTnLst>
                                </p:cTn>
                              </p:par>
                              <p:par>
                                <p:cTn id="108" presetID="10" presetClass="entr" presetSubtype="0" fill="hold" nodeType="withEffect">
                                  <p:stCondLst>
                                    <p:cond delay="0"/>
                                  </p:stCondLst>
                                  <p:childTnLst>
                                    <p:set>
                                      <p:cBhvr>
                                        <p:cTn id="109" dur="1" fill="hold">
                                          <p:stCondLst>
                                            <p:cond delay="0"/>
                                          </p:stCondLst>
                                        </p:cTn>
                                        <p:tgtEl>
                                          <p:spTgt spid="89"/>
                                        </p:tgtEl>
                                        <p:attrNameLst>
                                          <p:attrName>style.visibility</p:attrName>
                                        </p:attrNameLst>
                                      </p:cBhvr>
                                      <p:to>
                                        <p:strVal val="visible"/>
                                      </p:to>
                                    </p:set>
                                    <p:animEffect transition="in" filter="fade">
                                      <p:cBhvr>
                                        <p:cTn id="110" dur="500"/>
                                        <p:tgtEl>
                                          <p:spTgt spid="8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90"/>
                                        </p:tgtEl>
                                        <p:attrNameLst>
                                          <p:attrName>style.visibility</p:attrName>
                                        </p:attrNameLst>
                                      </p:cBhvr>
                                      <p:to>
                                        <p:strVal val="visible"/>
                                      </p:to>
                                    </p:set>
                                    <p:animEffect transition="in" filter="fade">
                                      <p:cBhvr>
                                        <p:cTn id="113" dur="500"/>
                                        <p:tgtEl>
                                          <p:spTgt spid="90"/>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86"/>
                                        </p:tgtEl>
                                        <p:attrNameLst>
                                          <p:attrName>style.visibility</p:attrName>
                                        </p:attrNameLst>
                                      </p:cBhvr>
                                      <p:to>
                                        <p:strVal val="visible"/>
                                      </p:to>
                                    </p:set>
                                    <p:animEffect transition="in" filter="fade">
                                      <p:cBhvr>
                                        <p:cTn id="116" dur="500"/>
                                        <p:tgtEl>
                                          <p:spTgt spid="86"/>
                                        </p:tgtEl>
                                      </p:cBhvr>
                                    </p:animEffect>
                                  </p:childTnLst>
                                </p:cTn>
                              </p:par>
                              <p:par>
                                <p:cTn id="117" presetID="10" presetClass="entr" presetSubtype="0" fill="hold" nodeType="with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fade">
                                      <p:cBhvr>
                                        <p:cTn id="119" dur="500"/>
                                        <p:tgtEl>
                                          <p:spTgt spid="91"/>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92"/>
                                        </p:tgtEl>
                                        <p:attrNameLst>
                                          <p:attrName>style.visibility</p:attrName>
                                        </p:attrNameLst>
                                      </p:cBhvr>
                                      <p:to>
                                        <p:strVal val="visible"/>
                                      </p:to>
                                    </p:set>
                                    <p:animEffect transition="in" filter="fade">
                                      <p:cBhvr>
                                        <p:cTn id="124" dur="500"/>
                                        <p:tgtEl>
                                          <p:spTgt spid="92"/>
                                        </p:tgtEl>
                                      </p:cBhvr>
                                    </p:animEffect>
                                  </p:childTnLst>
                                </p:cTn>
                              </p:par>
                              <p:par>
                                <p:cTn id="125" presetID="10" presetClass="entr" presetSubtype="0" fill="hold" nodeType="with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fade">
                                      <p:cBhvr>
                                        <p:cTn id="127" dur="500"/>
                                        <p:tgtEl>
                                          <p:spTgt spid="93"/>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88"/>
                                        </p:tgtEl>
                                        <p:attrNameLst>
                                          <p:attrName>style.visibility</p:attrName>
                                        </p:attrNameLst>
                                      </p:cBhvr>
                                      <p:to>
                                        <p:strVal val="visible"/>
                                      </p:to>
                                    </p:set>
                                    <p:animEffect transition="in" filter="fade">
                                      <p:cBhvr>
                                        <p:cTn id="130" dur="500"/>
                                        <p:tgtEl>
                                          <p:spTgt spid="88"/>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94"/>
                                        </p:tgtEl>
                                        <p:attrNameLst>
                                          <p:attrName>style.visibility</p:attrName>
                                        </p:attrNameLst>
                                      </p:cBhvr>
                                      <p:to>
                                        <p:strVal val="visible"/>
                                      </p:to>
                                    </p:set>
                                    <p:animEffect transition="in" filter="fade">
                                      <p:cBhvr>
                                        <p:cTn id="135" dur="500"/>
                                        <p:tgtEl>
                                          <p:spTgt spid="94"/>
                                        </p:tgtEl>
                                      </p:cBhvr>
                                    </p:animEffect>
                                  </p:childTnLst>
                                </p:cTn>
                              </p:par>
                              <p:par>
                                <p:cTn id="136" presetID="10" presetClass="entr" presetSubtype="0" fill="hold" nodeType="withEffect">
                                  <p:stCondLst>
                                    <p:cond delay="0"/>
                                  </p:stCondLst>
                                  <p:childTnLst>
                                    <p:set>
                                      <p:cBhvr>
                                        <p:cTn id="137" dur="1" fill="hold">
                                          <p:stCondLst>
                                            <p:cond delay="0"/>
                                          </p:stCondLst>
                                        </p:cTn>
                                        <p:tgtEl>
                                          <p:spTgt spid="95"/>
                                        </p:tgtEl>
                                        <p:attrNameLst>
                                          <p:attrName>style.visibility</p:attrName>
                                        </p:attrNameLst>
                                      </p:cBhvr>
                                      <p:to>
                                        <p:strVal val="visible"/>
                                      </p:to>
                                    </p:set>
                                    <p:animEffect transition="in" filter="fade">
                                      <p:cBhvr>
                                        <p:cTn id="138" dur="500"/>
                                        <p:tgtEl>
                                          <p:spTgt spid="95"/>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87"/>
                                        </p:tgtEl>
                                        <p:attrNameLst>
                                          <p:attrName>style.visibility</p:attrName>
                                        </p:attrNameLst>
                                      </p:cBhvr>
                                      <p:to>
                                        <p:strVal val="visible"/>
                                      </p:to>
                                    </p:set>
                                    <p:animEffect transition="in" filter="fade">
                                      <p:cBhvr>
                                        <p:cTn id="141" dur="500"/>
                                        <p:tgtEl>
                                          <p:spTgt spid="87"/>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96"/>
                                        </p:tgtEl>
                                        <p:attrNameLst>
                                          <p:attrName>style.visibility</p:attrName>
                                        </p:attrNameLst>
                                      </p:cBhvr>
                                      <p:to>
                                        <p:strVal val="visible"/>
                                      </p:to>
                                    </p:set>
                                    <p:animEffect transition="in" filter="fade">
                                      <p:cBhvr>
                                        <p:cTn id="146" dur="500"/>
                                        <p:tgtEl>
                                          <p:spTgt spid="96"/>
                                        </p:tgtEl>
                                      </p:cBhvr>
                                    </p:animEffect>
                                  </p:childTnLst>
                                </p:cTn>
                              </p:par>
                              <p:par>
                                <p:cTn id="147" presetID="10" presetClass="entr" presetSubtype="0" fill="hold" nodeType="withEffect">
                                  <p:stCondLst>
                                    <p:cond delay="0"/>
                                  </p:stCondLst>
                                  <p:childTnLst>
                                    <p:set>
                                      <p:cBhvr>
                                        <p:cTn id="148" dur="1" fill="hold">
                                          <p:stCondLst>
                                            <p:cond delay="0"/>
                                          </p:stCondLst>
                                        </p:cTn>
                                        <p:tgtEl>
                                          <p:spTgt spid="97"/>
                                        </p:tgtEl>
                                        <p:attrNameLst>
                                          <p:attrName>style.visibility</p:attrName>
                                        </p:attrNameLst>
                                      </p:cBhvr>
                                      <p:to>
                                        <p:strVal val="visible"/>
                                      </p:to>
                                    </p:set>
                                    <p:animEffect transition="in" filter="fade">
                                      <p:cBhvr>
                                        <p:cTn id="149" dur="500"/>
                                        <p:tgtEl>
                                          <p:spTgt spid="97"/>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85"/>
                                        </p:tgtEl>
                                        <p:attrNameLst>
                                          <p:attrName>style.visibility</p:attrName>
                                        </p:attrNameLst>
                                      </p:cBhvr>
                                      <p:to>
                                        <p:strVal val="visible"/>
                                      </p:to>
                                    </p:set>
                                    <p:animEffect transition="in" filter="fade">
                                      <p:cBhvr>
                                        <p:cTn id="152" dur="500"/>
                                        <p:tgtEl>
                                          <p:spTgt spid="85"/>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98"/>
                                        </p:tgtEl>
                                        <p:attrNameLst>
                                          <p:attrName>style.visibility</p:attrName>
                                        </p:attrNameLst>
                                      </p:cBhvr>
                                      <p:to>
                                        <p:strVal val="visible"/>
                                      </p:to>
                                    </p:set>
                                    <p:animEffect transition="in" filter="fade">
                                      <p:cBhvr>
                                        <p:cTn id="155" dur="500"/>
                                        <p:tgtEl>
                                          <p:spTgt spid="98"/>
                                        </p:tgtEl>
                                      </p:cBhvr>
                                    </p:animEffect>
                                  </p:childTnLst>
                                </p:cTn>
                              </p:par>
                              <p:par>
                                <p:cTn id="156" presetID="10" presetClass="entr" presetSubtype="0" fill="hold" nodeType="withEffect">
                                  <p:stCondLst>
                                    <p:cond delay="0"/>
                                  </p:stCondLst>
                                  <p:childTnLst>
                                    <p:set>
                                      <p:cBhvr>
                                        <p:cTn id="157" dur="1" fill="hold">
                                          <p:stCondLst>
                                            <p:cond delay="0"/>
                                          </p:stCondLst>
                                        </p:cTn>
                                        <p:tgtEl>
                                          <p:spTgt spid="99"/>
                                        </p:tgtEl>
                                        <p:attrNameLst>
                                          <p:attrName>style.visibility</p:attrName>
                                        </p:attrNameLst>
                                      </p:cBhvr>
                                      <p:to>
                                        <p:strVal val="visible"/>
                                      </p:to>
                                    </p:set>
                                    <p:animEffect transition="in" filter="fade">
                                      <p:cBhvr>
                                        <p:cTn id="158" dur="500"/>
                                        <p:tgtEl>
                                          <p:spTgt spid="99"/>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8" grpId="0"/>
      <p:bldP spid="55325" grpId="0"/>
      <p:bldP spid="55326" grpId="0"/>
      <p:bldP spid="55327" grpId="0"/>
      <p:bldP spid="55350" grpId="0"/>
      <p:bldP spid="55355" grpId="0"/>
      <p:bldP spid="55362" grpId="0"/>
      <p:bldP spid="55372" grpId="0"/>
      <p:bldP spid="69" grpId="0" animBg="1"/>
      <p:bldP spid="72" grpId="0" animBg="1"/>
      <p:bldP spid="25" grpId="0" animBg="1"/>
      <p:bldP spid="65" grpId="0"/>
      <p:bldP spid="66" grpId="0"/>
      <p:bldP spid="67" grpId="0"/>
      <p:bldP spid="74" grpId="0" animBg="1"/>
      <p:bldP spid="76" grpId="0" animBg="1"/>
      <p:bldP spid="78" grpId="0" animBg="1"/>
      <p:bldP spid="80" grpId="0" animBg="1"/>
      <p:bldP spid="82" grpId="0" animBg="1"/>
      <p:bldP spid="84" grpId="0"/>
      <p:bldP spid="85" grpId="0"/>
      <p:bldP spid="86" grpId="0"/>
      <p:bldP spid="87" grpId="0"/>
      <p:bldP spid="88" grpId="0"/>
      <p:bldP spid="90" grpId="0" animBg="1"/>
      <p:bldP spid="92" grpId="0" animBg="1"/>
      <p:bldP spid="94" grpId="0" animBg="1"/>
      <p:bldP spid="96" grpId="0" animBg="1"/>
      <p:bldP spid="9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513145" y="0"/>
            <a:ext cx="10840655" cy="900000"/>
          </a:xfrm>
        </p:spPr>
        <p:txBody>
          <a:bodyPr>
            <a:normAutofit/>
          </a:bodyPr>
          <a:lstStyle/>
          <a:p>
            <a:pPr algn="ctr" eaLnBrk="1" hangingPunct="1"/>
            <a:r>
              <a:rPr lang="en-AU" altLang="en-US" dirty="0"/>
              <a:t>Online vs. Integrated vs. Embedded</a:t>
            </a:r>
          </a:p>
        </p:txBody>
      </p:sp>
      <p:pic>
        <p:nvPicPr>
          <p:cNvPr id="5837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0567" y="1173961"/>
            <a:ext cx="3888317" cy="2206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8379" name="AutoShape 11"/>
          <p:cNvSpPr>
            <a:spLocks noChangeArrowheads="1"/>
          </p:cNvSpPr>
          <p:nvPr/>
        </p:nvSpPr>
        <p:spPr bwMode="auto">
          <a:xfrm>
            <a:off x="9649884" y="1931197"/>
            <a:ext cx="2302933" cy="431800"/>
          </a:xfrm>
          <a:prstGeom prst="roundRect">
            <a:avLst>
              <a:gd name="adj" fmla="val 16667"/>
            </a:avLst>
          </a:prstGeom>
          <a:noFill/>
          <a:ln w="3810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spcBef>
                <a:spcPct val="0"/>
              </a:spcBef>
              <a:buFontTx/>
              <a:buNone/>
            </a:pPr>
            <a:endParaRPr lang="en-US" altLang="en-US" sz="1800">
              <a:solidFill>
                <a:schemeClr val="tx1"/>
              </a:solidFill>
              <a:latin typeface="Arial" charset="0"/>
            </a:endParaRPr>
          </a:p>
        </p:txBody>
      </p:sp>
      <p:sp>
        <p:nvSpPr>
          <p:cNvPr id="58380" name="AutoShape 12"/>
          <p:cNvSpPr>
            <a:spLocks noChangeArrowheads="1"/>
          </p:cNvSpPr>
          <p:nvPr/>
        </p:nvSpPr>
        <p:spPr bwMode="auto">
          <a:xfrm>
            <a:off x="7945967" y="1918498"/>
            <a:ext cx="1729317" cy="1439863"/>
          </a:xfrm>
          <a:prstGeom prst="roundRect">
            <a:avLst>
              <a:gd name="adj" fmla="val 16667"/>
            </a:avLst>
          </a:prstGeom>
          <a:noFill/>
          <a:ln w="3810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spcBef>
                <a:spcPct val="0"/>
              </a:spcBef>
              <a:buFontTx/>
              <a:buNone/>
            </a:pPr>
            <a:endParaRPr lang="en-US" altLang="en-US" sz="1800">
              <a:solidFill>
                <a:schemeClr val="tx1"/>
              </a:solidFill>
              <a:latin typeface="Arial" charset="0"/>
            </a:endParaRPr>
          </a:p>
        </p:txBody>
      </p:sp>
      <p:sp>
        <p:nvSpPr>
          <p:cNvPr id="58381" name="AutoShape 13"/>
          <p:cNvSpPr>
            <a:spLocks noChangeArrowheads="1"/>
          </p:cNvSpPr>
          <p:nvPr/>
        </p:nvSpPr>
        <p:spPr bwMode="auto">
          <a:xfrm>
            <a:off x="9649884" y="2567786"/>
            <a:ext cx="2302933" cy="790575"/>
          </a:xfrm>
          <a:prstGeom prst="roundRect">
            <a:avLst>
              <a:gd name="adj" fmla="val 16667"/>
            </a:avLst>
          </a:prstGeom>
          <a:noFill/>
          <a:ln w="3810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spcBef>
                <a:spcPct val="0"/>
              </a:spcBef>
              <a:buFontTx/>
              <a:buNone/>
            </a:pPr>
            <a:endParaRPr lang="en-US" altLang="en-US" sz="1800">
              <a:solidFill>
                <a:schemeClr val="tx1"/>
              </a:solidFill>
              <a:latin typeface="Arial" charset="0"/>
            </a:endParaRPr>
          </a:p>
        </p:txBody>
      </p:sp>
      <p:sp>
        <p:nvSpPr>
          <p:cNvPr id="58382" name="Text Box 14"/>
          <p:cNvSpPr txBox="1">
            <a:spLocks noChangeArrowheads="1"/>
          </p:cNvSpPr>
          <p:nvPr/>
        </p:nvSpPr>
        <p:spPr bwMode="auto">
          <a:xfrm>
            <a:off x="338667" y="3657655"/>
            <a:ext cx="3376084"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lgn="ctr" eaLnBrk="1" hangingPunct="1">
              <a:spcBef>
                <a:spcPct val="0"/>
              </a:spcBef>
              <a:buFontTx/>
              <a:buNone/>
            </a:pPr>
            <a:r>
              <a:rPr lang="en-AU" altLang="en-US" sz="1800" b="1" dirty="0">
                <a:solidFill>
                  <a:srgbClr val="FF0000"/>
                </a:solidFill>
                <a:latin typeface="Arial" charset="0"/>
                <a:ea typeface="ＭＳ Ｐゴシック" pitchFamily="34" charset="-128"/>
              </a:rPr>
              <a:t>Online (Reference)</a:t>
            </a:r>
          </a:p>
        </p:txBody>
      </p:sp>
      <p:sp>
        <p:nvSpPr>
          <p:cNvPr id="58383" name="Text Box 15"/>
          <p:cNvSpPr txBox="1">
            <a:spLocks noChangeArrowheads="1"/>
          </p:cNvSpPr>
          <p:nvPr/>
        </p:nvSpPr>
        <p:spPr bwMode="auto">
          <a:xfrm>
            <a:off x="243418" y="4021192"/>
            <a:ext cx="3551767" cy="2603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182563" indent="-182563" defTabSz="719138" eaLnBrk="1" hangingPunct="1">
              <a:spcBef>
                <a:spcPct val="20000"/>
              </a:spcBef>
              <a:buClr>
                <a:schemeClr val="accent1"/>
              </a:buClr>
              <a:buSzPct val="100000"/>
              <a:buFont typeface="Wingdings" pitchFamily="2" charset="2"/>
              <a:buChar char="§"/>
              <a:defRPr sz="1600" b="0">
                <a:latin typeface="+mn-lt"/>
                <a:ea typeface="+mn-ea"/>
              </a:defRPr>
            </a:lvl1pPr>
            <a:lvl2pPr marL="358775" indent="-176213" eaLnBrk="1" hangingPunct="1">
              <a:spcBef>
                <a:spcPct val="20000"/>
              </a:spcBef>
              <a:buClr>
                <a:schemeClr val="accent1"/>
              </a:buClr>
              <a:buSzPct val="90000"/>
              <a:buFont typeface="Trebuchet MS" pitchFamily="34" charset="0"/>
              <a:buChar char="–"/>
              <a:defRPr sz="1400">
                <a:latin typeface="+mn-lt"/>
                <a:ea typeface="ＭＳ Ｐゴシック" pitchFamily="32" charset="-128"/>
              </a:defRPr>
            </a:lvl2pPr>
            <a:lvl3pPr marL="541338" indent="-182563" eaLnBrk="1" hangingPunct="1">
              <a:spcBef>
                <a:spcPct val="20000"/>
              </a:spcBef>
              <a:buClr>
                <a:schemeClr val="accent1"/>
              </a:buClr>
              <a:buSzPct val="100000"/>
              <a:buFont typeface="Wingdings" pitchFamily="2" charset="2"/>
              <a:buChar char="§"/>
              <a:defRPr sz="1200">
                <a:latin typeface="+mn-lt"/>
                <a:ea typeface="ＭＳ Ｐゴシック" pitchFamily="32" charset="-128"/>
              </a:defRPr>
            </a:lvl3pPr>
            <a:lvl4pPr marL="717550" indent="-176213" eaLnBrk="1" hangingPunct="1">
              <a:spcBef>
                <a:spcPct val="20000"/>
              </a:spcBef>
              <a:buClr>
                <a:schemeClr val="accent1"/>
              </a:buClr>
              <a:buSzPct val="90000"/>
              <a:buFont typeface="Trebuchet MS" pitchFamily="34" charset="0"/>
              <a:buChar char="–"/>
              <a:defRPr sz="1200">
                <a:latin typeface="+mn-lt"/>
                <a:ea typeface="ＭＳ Ｐゴシック" pitchFamily="32" charset="-128"/>
              </a:defRPr>
            </a:lvl4pPr>
            <a:lvl5pPr marL="900113" indent="-182563" eaLnBrk="1" hangingPunct="1">
              <a:spcBef>
                <a:spcPct val="20000"/>
              </a:spcBef>
              <a:buClr>
                <a:schemeClr val="accent1"/>
              </a:buClr>
              <a:buSzPct val="100000"/>
              <a:buFont typeface="Wingdings" pitchFamily="2" charset="2"/>
              <a:buChar char="§"/>
              <a:defRPr sz="1200">
                <a:latin typeface="+mn-lt"/>
                <a:ea typeface="ＭＳ Ｐゴシック" pitchFamily="32" charset="-128"/>
              </a:defRPr>
            </a:lvl5pPr>
            <a:lvl6pPr marL="2514600" indent="-228600">
              <a:spcBef>
                <a:spcPct val="20000"/>
              </a:spcBef>
              <a:buFont typeface="Arial" pitchFamily="34" charset="0"/>
              <a:buChar char="•"/>
              <a:defRPr sz="1800">
                <a:latin typeface="+mn-lt"/>
                <a:ea typeface="+mn-ea"/>
              </a:defRPr>
            </a:lvl6pPr>
            <a:lvl7pPr marL="2971800" indent="-228600">
              <a:spcBef>
                <a:spcPct val="20000"/>
              </a:spcBef>
              <a:buFont typeface="Arial" pitchFamily="34" charset="0"/>
              <a:buChar char="•"/>
              <a:defRPr sz="1800">
                <a:latin typeface="+mn-lt"/>
                <a:ea typeface="+mn-ea"/>
              </a:defRPr>
            </a:lvl7pPr>
            <a:lvl8pPr marL="3429000" indent="-228600">
              <a:spcBef>
                <a:spcPct val="20000"/>
              </a:spcBef>
              <a:buFont typeface="Arial" pitchFamily="34" charset="0"/>
              <a:buChar char="•"/>
              <a:defRPr sz="1800">
                <a:latin typeface="+mn-lt"/>
                <a:ea typeface="+mn-ea"/>
              </a:defRPr>
            </a:lvl8pPr>
            <a:lvl9pPr marL="3886200" indent="-228600">
              <a:spcBef>
                <a:spcPct val="20000"/>
              </a:spcBef>
              <a:buFont typeface="Arial" pitchFamily="34" charset="0"/>
              <a:buChar char="•"/>
              <a:defRPr sz="1800">
                <a:latin typeface="+mn-lt"/>
                <a:ea typeface="+mn-ea"/>
              </a:defRPr>
            </a:lvl9pPr>
          </a:lstStyle>
          <a:p>
            <a:r>
              <a:rPr lang="en-AU" sz="1500" dirty="0"/>
              <a:t>Lexicomp® Online™, Lexicomp Mobile Apps or Facts &amp; Comparisons® </a:t>
            </a:r>
            <a:r>
              <a:rPr lang="en-AU" sz="1500" dirty="0" err="1"/>
              <a:t>eAnswers</a:t>
            </a:r>
            <a:endParaRPr lang="en-AU" sz="1500" dirty="0"/>
          </a:p>
          <a:p>
            <a:r>
              <a:rPr lang="en-AU" sz="1500" dirty="0"/>
              <a:t>Accessed directly through a Web browser or mobile application</a:t>
            </a:r>
          </a:p>
          <a:p>
            <a:r>
              <a:rPr lang="en-AU" sz="1500" dirty="0"/>
              <a:t>Must use the search function to find information</a:t>
            </a:r>
          </a:p>
        </p:txBody>
      </p:sp>
      <p:sp>
        <p:nvSpPr>
          <p:cNvPr id="58385" name="Text Box 17"/>
          <p:cNvSpPr txBox="1">
            <a:spLocks noChangeArrowheads="1"/>
          </p:cNvSpPr>
          <p:nvPr/>
        </p:nvSpPr>
        <p:spPr bwMode="auto">
          <a:xfrm>
            <a:off x="4127501" y="3657655"/>
            <a:ext cx="32639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lgn="ctr" eaLnBrk="1" hangingPunct="1">
              <a:spcBef>
                <a:spcPct val="0"/>
              </a:spcBef>
              <a:buFontTx/>
              <a:buNone/>
            </a:pPr>
            <a:r>
              <a:rPr lang="en-AU" altLang="en-US" sz="1800" b="1" dirty="0">
                <a:solidFill>
                  <a:srgbClr val="FF0000"/>
                </a:solidFill>
                <a:latin typeface="Arial" charset="0"/>
                <a:ea typeface="ＭＳ Ｐゴシック" pitchFamily="34" charset="-128"/>
              </a:rPr>
              <a:t>Integrated (Reference)</a:t>
            </a:r>
          </a:p>
        </p:txBody>
      </p:sp>
      <p:sp>
        <p:nvSpPr>
          <p:cNvPr id="58386" name="Text Box 18"/>
          <p:cNvSpPr txBox="1">
            <a:spLocks noChangeArrowheads="1"/>
          </p:cNvSpPr>
          <p:nvPr/>
        </p:nvSpPr>
        <p:spPr bwMode="auto">
          <a:xfrm>
            <a:off x="3983567" y="4018018"/>
            <a:ext cx="3551767" cy="26070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182563" indent="-182563" defTabSz="719138" eaLnBrk="1" hangingPunct="1">
              <a:spcBef>
                <a:spcPct val="20000"/>
              </a:spcBef>
              <a:buClr>
                <a:schemeClr val="accent1"/>
              </a:buClr>
              <a:buSzPct val="100000"/>
              <a:buFont typeface="Wingdings" pitchFamily="2" charset="2"/>
              <a:buChar char="§"/>
              <a:defRPr sz="1600" b="0">
                <a:latin typeface="+mn-lt"/>
                <a:ea typeface="+mn-ea"/>
              </a:defRPr>
            </a:lvl1pPr>
            <a:lvl2pPr marL="358775" indent="-176213" eaLnBrk="1" hangingPunct="1">
              <a:spcBef>
                <a:spcPct val="20000"/>
              </a:spcBef>
              <a:buClr>
                <a:schemeClr val="accent1"/>
              </a:buClr>
              <a:buSzPct val="90000"/>
              <a:buFont typeface="Trebuchet MS" pitchFamily="34" charset="0"/>
              <a:buChar char="–"/>
              <a:defRPr sz="1400">
                <a:latin typeface="+mn-lt"/>
                <a:ea typeface="ＭＳ Ｐゴシック" pitchFamily="32" charset="-128"/>
              </a:defRPr>
            </a:lvl2pPr>
            <a:lvl3pPr marL="541338" indent="-182563" eaLnBrk="1" hangingPunct="1">
              <a:spcBef>
                <a:spcPct val="20000"/>
              </a:spcBef>
              <a:buClr>
                <a:schemeClr val="accent1"/>
              </a:buClr>
              <a:buSzPct val="100000"/>
              <a:buFont typeface="Wingdings" pitchFamily="2" charset="2"/>
              <a:buChar char="§"/>
              <a:defRPr sz="1200">
                <a:latin typeface="+mn-lt"/>
                <a:ea typeface="ＭＳ Ｐゴシック" pitchFamily="32" charset="-128"/>
              </a:defRPr>
            </a:lvl3pPr>
            <a:lvl4pPr marL="717550" indent="-176213" eaLnBrk="1" hangingPunct="1">
              <a:spcBef>
                <a:spcPct val="20000"/>
              </a:spcBef>
              <a:buClr>
                <a:schemeClr val="accent1"/>
              </a:buClr>
              <a:buSzPct val="90000"/>
              <a:buFont typeface="Trebuchet MS" pitchFamily="34" charset="0"/>
              <a:buChar char="–"/>
              <a:defRPr sz="1200">
                <a:latin typeface="+mn-lt"/>
                <a:ea typeface="ＭＳ Ｐゴシック" pitchFamily="32" charset="-128"/>
              </a:defRPr>
            </a:lvl4pPr>
            <a:lvl5pPr marL="900113" indent="-182563" eaLnBrk="1" hangingPunct="1">
              <a:spcBef>
                <a:spcPct val="20000"/>
              </a:spcBef>
              <a:buClr>
                <a:schemeClr val="accent1"/>
              </a:buClr>
              <a:buSzPct val="100000"/>
              <a:buFont typeface="Wingdings" pitchFamily="2" charset="2"/>
              <a:buChar char="§"/>
              <a:defRPr sz="1200">
                <a:latin typeface="+mn-lt"/>
                <a:ea typeface="ＭＳ Ｐゴシック" pitchFamily="32" charset="-128"/>
              </a:defRPr>
            </a:lvl5pPr>
            <a:lvl6pPr marL="2514600" indent="-228600">
              <a:spcBef>
                <a:spcPct val="20000"/>
              </a:spcBef>
              <a:buFont typeface="Arial" pitchFamily="34" charset="0"/>
              <a:buChar char="•"/>
              <a:defRPr sz="1800">
                <a:latin typeface="+mn-lt"/>
                <a:ea typeface="+mn-ea"/>
              </a:defRPr>
            </a:lvl6pPr>
            <a:lvl7pPr marL="2971800" indent="-228600">
              <a:spcBef>
                <a:spcPct val="20000"/>
              </a:spcBef>
              <a:buFont typeface="Arial" pitchFamily="34" charset="0"/>
              <a:buChar char="•"/>
              <a:defRPr sz="1800">
                <a:latin typeface="+mn-lt"/>
                <a:ea typeface="+mn-ea"/>
              </a:defRPr>
            </a:lvl7pPr>
            <a:lvl8pPr marL="3429000" indent="-228600">
              <a:spcBef>
                <a:spcPct val="20000"/>
              </a:spcBef>
              <a:buFont typeface="Arial" pitchFamily="34" charset="0"/>
              <a:buChar char="•"/>
              <a:defRPr sz="1800">
                <a:latin typeface="+mn-lt"/>
                <a:ea typeface="+mn-ea"/>
              </a:defRPr>
            </a:lvl8pPr>
            <a:lvl9pPr marL="3886200" indent="-228600">
              <a:spcBef>
                <a:spcPct val="20000"/>
              </a:spcBef>
              <a:buFont typeface="Arial" pitchFamily="34" charset="0"/>
              <a:buChar char="•"/>
              <a:defRPr sz="1800">
                <a:latin typeface="+mn-lt"/>
                <a:ea typeface="+mn-ea"/>
              </a:defRPr>
            </a:lvl9pPr>
          </a:lstStyle>
          <a:p>
            <a:r>
              <a:rPr lang="en-AU" dirty="0"/>
              <a:t>Lexicomp® Online™ Integrated or </a:t>
            </a:r>
            <a:r>
              <a:rPr lang="en-AU" dirty="0" err="1"/>
              <a:t>Infobutton</a:t>
            </a:r>
            <a:r>
              <a:rPr lang="en-AU" dirty="0"/>
              <a:t>™</a:t>
            </a:r>
          </a:p>
          <a:p>
            <a:r>
              <a:rPr lang="en-AU" dirty="0"/>
              <a:t>Same online product viewable as a window or popup inside the vendor application</a:t>
            </a:r>
          </a:p>
          <a:p>
            <a:r>
              <a:rPr lang="en-AU" dirty="0"/>
              <a:t>Display formatting is controlled by the online product or application</a:t>
            </a:r>
          </a:p>
          <a:p>
            <a:r>
              <a:rPr lang="en-AU" dirty="0"/>
              <a:t>Can jump directly to the required monograph (e.g., “More Info” button)</a:t>
            </a:r>
          </a:p>
        </p:txBody>
      </p:sp>
      <p:sp>
        <p:nvSpPr>
          <p:cNvPr id="58387" name="Text Box 19"/>
          <p:cNvSpPr txBox="1">
            <a:spLocks noChangeArrowheads="1"/>
          </p:cNvSpPr>
          <p:nvPr/>
        </p:nvSpPr>
        <p:spPr bwMode="auto">
          <a:xfrm>
            <a:off x="8007351" y="3702105"/>
            <a:ext cx="374438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lgn="ctr" eaLnBrk="1" hangingPunct="1">
              <a:spcBef>
                <a:spcPct val="0"/>
              </a:spcBef>
              <a:buFontTx/>
              <a:buNone/>
            </a:pPr>
            <a:r>
              <a:rPr lang="en-AU" altLang="en-US" sz="1800" b="1" dirty="0">
                <a:solidFill>
                  <a:srgbClr val="FF0000"/>
                </a:solidFill>
                <a:latin typeface="Arial" charset="0"/>
                <a:ea typeface="ＭＳ Ｐゴシック" pitchFamily="34" charset="-128"/>
              </a:rPr>
              <a:t>Embedded (Data)</a:t>
            </a:r>
          </a:p>
        </p:txBody>
      </p:sp>
      <p:sp>
        <p:nvSpPr>
          <p:cNvPr id="58388" name="Text Box 20"/>
          <p:cNvSpPr txBox="1">
            <a:spLocks noChangeArrowheads="1"/>
          </p:cNvSpPr>
          <p:nvPr/>
        </p:nvSpPr>
        <p:spPr bwMode="auto">
          <a:xfrm>
            <a:off x="7920567" y="4037068"/>
            <a:ext cx="3937000" cy="25879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182563" indent="-182563" defTabSz="719138" eaLnBrk="1" hangingPunct="1">
              <a:spcBef>
                <a:spcPct val="20000"/>
              </a:spcBef>
              <a:buClr>
                <a:schemeClr val="accent1"/>
              </a:buClr>
              <a:buSzPct val="100000"/>
              <a:buFont typeface="Wingdings" pitchFamily="2" charset="2"/>
              <a:buChar char="§"/>
              <a:defRPr sz="1600" b="0">
                <a:latin typeface="+mn-lt"/>
                <a:ea typeface="+mn-ea"/>
              </a:defRPr>
            </a:lvl1pPr>
            <a:lvl2pPr marL="358775" indent="-176213" eaLnBrk="1" hangingPunct="1">
              <a:spcBef>
                <a:spcPct val="20000"/>
              </a:spcBef>
              <a:buClr>
                <a:schemeClr val="accent1"/>
              </a:buClr>
              <a:buSzPct val="90000"/>
              <a:buFont typeface="Trebuchet MS" pitchFamily="34" charset="0"/>
              <a:buChar char="–"/>
              <a:defRPr sz="1400">
                <a:latin typeface="+mn-lt"/>
                <a:ea typeface="ＭＳ Ｐゴシック" pitchFamily="32" charset="-128"/>
              </a:defRPr>
            </a:lvl2pPr>
            <a:lvl3pPr marL="541338" indent="-182563" eaLnBrk="1" hangingPunct="1">
              <a:spcBef>
                <a:spcPct val="20000"/>
              </a:spcBef>
              <a:buClr>
                <a:schemeClr val="accent1"/>
              </a:buClr>
              <a:buSzPct val="100000"/>
              <a:buFont typeface="Wingdings" pitchFamily="2" charset="2"/>
              <a:buChar char="§"/>
              <a:defRPr sz="1200">
                <a:latin typeface="+mn-lt"/>
                <a:ea typeface="ＭＳ Ｐゴシック" pitchFamily="32" charset="-128"/>
              </a:defRPr>
            </a:lvl3pPr>
            <a:lvl4pPr marL="717550" indent="-176213" eaLnBrk="1" hangingPunct="1">
              <a:spcBef>
                <a:spcPct val="20000"/>
              </a:spcBef>
              <a:buClr>
                <a:schemeClr val="accent1"/>
              </a:buClr>
              <a:buSzPct val="90000"/>
              <a:buFont typeface="Trebuchet MS" pitchFamily="34" charset="0"/>
              <a:buChar char="–"/>
              <a:defRPr sz="1200">
                <a:latin typeface="+mn-lt"/>
                <a:ea typeface="ＭＳ Ｐゴシック" pitchFamily="32" charset="-128"/>
              </a:defRPr>
            </a:lvl4pPr>
            <a:lvl5pPr marL="900113" indent="-182563" eaLnBrk="1" hangingPunct="1">
              <a:spcBef>
                <a:spcPct val="20000"/>
              </a:spcBef>
              <a:buClr>
                <a:schemeClr val="accent1"/>
              </a:buClr>
              <a:buSzPct val="100000"/>
              <a:buFont typeface="Wingdings" pitchFamily="2" charset="2"/>
              <a:buChar char="§"/>
              <a:defRPr sz="1200">
                <a:latin typeface="+mn-lt"/>
                <a:ea typeface="ＭＳ Ｐゴシック" pitchFamily="32" charset="-128"/>
              </a:defRPr>
            </a:lvl5pPr>
            <a:lvl6pPr marL="2514600" indent="-228600">
              <a:spcBef>
                <a:spcPct val="20000"/>
              </a:spcBef>
              <a:buFont typeface="Arial" pitchFamily="34" charset="0"/>
              <a:buChar char="•"/>
              <a:defRPr sz="1800">
                <a:latin typeface="+mn-lt"/>
                <a:ea typeface="+mn-ea"/>
              </a:defRPr>
            </a:lvl6pPr>
            <a:lvl7pPr marL="2971800" indent="-228600">
              <a:spcBef>
                <a:spcPct val="20000"/>
              </a:spcBef>
              <a:buFont typeface="Arial" pitchFamily="34" charset="0"/>
              <a:buChar char="•"/>
              <a:defRPr sz="1800">
                <a:latin typeface="+mn-lt"/>
                <a:ea typeface="+mn-ea"/>
              </a:defRPr>
            </a:lvl7pPr>
            <a:lvl8pPr marL="3429000" indent="-228600">
              <a:spcBef>
                <a:spcPct val="20000"/>
              </a:spcBef>
              <a:buFont typeface="Arial" pitchFamily="34" charset="0"/>
              <a:buChar char="•"/>
              <a:defRPr sz="1800">
                <a:latin typeface="+mn-lt"/>
                <a:ea typeface="+mn-ea"/>
              </a:defRPr>
            </a:lvl8pPr>
            <a:lvl9pPr marL="3886200" indent="-228600">
              <a:spcBef>
                <a:spcPct val="20000"/>
              </a:spcBef>
              <a:buFont typeface="Arial" pitchFamily="34" charset="0"/>
              <a:buChar char="•"/>
              <a:defRPr sz="1800">
                <a:latin typeface="+mn-lt"/>
                <a:ea typeface="+mn-ea"/>
              </a:defRPr>
            </a:lvl9pPr>
          </a:lstStyle>
          <a:p>
            <a:r>
              <a:rPr lang="en-AU" sz="1500" dirty="0"/>
              <a:t>Medi-Span Clinical APIs</a:t>
            </a:r>
          </a:p>
          <a:p>
            <a:r>
              <a:rPr lang="en-AU" sz="1500" dirty="0"/>
              <a:t>Granular data elements are extracted and displayed by the vendor application</a:t>
            </a:r>
          </a:p>
          <a:p>
            <a:r>
              <a:rPr lang="en-AU" sz="1500" dirty="0"/>
              <a:t>Display formatting is controlled by the vendor</a:t>
            </a:r>
          </a:p>
          <a:p>
            <a:r>
              <a:rPr lang="en-AU" sz="1500" dirty="0"/>
              <a:t>Information is concise and contextual (e.g., screening and alert popups)</a:t>
            </a:r>
          </a:p>
        </p:txBody>
      </p:sp>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360" t="11433" r="-360" b="10376"/>
          <a:stretch>
            <a:fillRect/>
          </a:stretch>
        </p:blipFill>
        <p:spPr bwMode="auto">
          <a:xfrm>
            <a:off x="4173680" y="1231239"/>
            <a:ext cx="3238500" cy="1406525"/>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6" name="Rounded Rectangle 5"/>
          <p:cNvSpPr/>
          <p:nvPr/>
        </p:nvSpPr>
        <p:spPr>
          <a:xfrm>
            <a:off x="7219951" y="1453360"/>
            <a:ext cx="203200" cy="4238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lgn="ctr" eaLnBrk="1" hangingPunct="1">
              <a:spcBef>
                <a:spcPct val="0"/>
              </a:spcBef>
              <a:buFontTx/>
              <a:buNone/>
              <a:defRPr/>
            </a:pPr>
            <a:endParaRPr lang="en-US" altLang="en-US" sz="1800">
              <a:solidFill>
                <a:srgbClr val="FFFFFF"/>
              </a:solidFill>
            </a:endParaRPr>
          </a:p>
        </p:txBody>
      </p:sp>
      <p:pic>
        <p:nvPicPr>
          <p:cNvPr id="3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4985" y="1672436"/>
            <a:ext cx="112183" cy="841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1830" y="1944026"/>
            <a:ext cx="3048000" cy="136207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9218" y="1494636"/>
            <a:ext cx="112183" cy="857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74985" y="1580360"/>
            <a:ext cx="120649" cy="889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3451" y="1756572"/>
            <a:ext cx="112183" cy="841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4" name="Picture 23" descr="Monitor_Silver_LCO_Small_RightFacing.png"/>
          <p:cNvPicPr>
            <a:picLocks noChangeAspect="1"/>
          </p:cNvPicPr>
          <p:nvPr/>
        </p:nvPicPr>
        <p:blipFill rotWithShape="1">
          <a:blip r:embed="rId8" cstate="email">
            <a:extLst>
              <a:ext uri="{28A0092B-C50C-407E-A947-70E740481C1C}">
                <a14:useLocalDpi xmlns:a14="http://schemas.microsoft.com/office/drawing/2010/main"/>
              </a:ext>
            </a:extLst>
          </a:blip>
          <a:srcRect l="8647" t="7425"/>
          <a:stretch/>
        </p:blipFill>
        <p:spPr>
          <a:xfrm>
            <a:off x="50982" y="885292"/>
            <a:ext cx="3764284" cy="2655947"/>
          </a:xfrm>
          <a:prstGeom prst="rect">
            <a:avLst/>
          </a:prstGeom>
        </p:spPr>
      </p:pic>
      <p:pic>
        <p:nvPicPr>
          <p:cNvPr id="25" name="Picture 24" descr="iPhone5-GalaxyS3-iPad.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49343" y="1605114"/>
            <a:ext cx="3158036" cy="2222640"/>
          </a:xfrm>
          <a:prstGeom prst="rect">
            <a:avLst/>
          </a:prstGeom>
        </p:spPr>
      </p:pic>
    </p:spTree>
    <p:extLst>
      <p:ext uri="{BB962C8B-B14F-4D97-AF65-F5344CB8AC3E}">
        <p14:creationId xmlns:p14="http://schemas.microsoft.com/office/powerpoint/2010/main" val="419482196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3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38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3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38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5837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838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837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838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838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8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9" grpId="0" animBg="1"/>
      <p:bldP spid="58380" grpId="0" animBg="1"/>
      <p:bldP spid="58381" grpId="0" animBg="1"/>
      <p:bldP spid="58382" grpId="0"/>
      <p:bldP spid="58383" grpId="0"/>
      <p:bldP spid="58385" grpId="0"/>
      <p:bldP spid="58386" grpId="0"/>
      <p:bldP spid="58387" grpId="0"/>
      <p:bldP spid="58388"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513145" y="0"/>
            <a:ext cx="10840655" cy="900000"/>
          </a:xfrm>
        </p:spPr>
        <p:txBody>
          <a:bodyPr>
            <a:normAutofit/>
          </a:bodyPr>
          <a:lstStyle/>
          <a:p>
            <a:pPr algn="ctr" eaLnBrk="1" hangingPunct="1"/>
            <a:r>
              <a:rPr lang="en-US" altLang="zh-TW" dirty="0"/>
              <a:t>1.</a:t>
            </a:r>
            <a:r>
              <a:rPr lang="en-AU" altLang="en-US" dirty="0"/>
              <a:t>Online</a:t>
            </a:r>
          </a:p>
        </p:txBody>
      </p:sp>
      <p:sp>
        <p:nvSpPr>
          <p:cNvPr id="58382" name="Text Box 14"/>
          <p:cNvSpPr txBox="1">
            <a:spLocks noChangeArrowheads="1"/>
          </p:cNvSpPr>
          <p:nvPr/>
        </p:nvSpPr>
        <p:spPr bwMode="auto">
          <a:xfrm>
            <a:off x="3765226" y="4364257"/>
            <a:ext cx="3376084"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lvl1pPr eaLnBrk="0" hangingPunct="0">
              <a:spcBef>
                <a:spcPct val="20000"/>
              </a:spcBef>
              <a:buChar char="•"/>
              <a:defRPr sz="2200">
                <a:solidFill>
                  <a:schemeClr val="tx2"/>
                </a:solidFill>
                <a:latin typeface="Trebuchet MS" pitchFamily="34" charset="0"/>
              </a:defRPr>
            </a:lvl1pPr>
            <a:lvl2pPr marL="742950" indent="-285750" eaLnBrk="0" hangingPunct="0">
              <a:spcBef>
                <a:spcPts val="1200"/>
              </a:spcBef>
              <a:buChar char="–"/>
              <a:defRPr sz="2000">
                <a:solidFill>
                  <a:srgbClr val="666666"/>
                </a:solidFill>
                <a:latin typeface="Trebuchet MS" pitchFamily="34" charset="0"/>
              </a:defRPr>
            </a:lvl2pPr>
            <a:lvl3pPr marL="1143000" indent="-228600" eaLnBrk="0" hangingPunct="0">
              <a:spcBef>
                <a:spcPts val="1200"/>
              </a:spcBef>
              <a:buClr>
                <a:schemeClr val="tx2"/>
              </a:buClr>
              <a:buFont typeface="Wingdings" pitchFamily="2" charset="2"/>
              <a:buChar char="§"/>
              <a:defRPr sz="2400">
                <a:solidFill>
                  <a:srgbClr val="666666"/>
                </a:solidFill>
                <a:latin typeface="Trebuchet MS" pitchFamily="34" charset="0"/>
              </a:defRPr>
            </a:lvl3pPr>
            <a:lvl4pPr marL="1600200" indent="-228600" eaLnBrk="0" hangingPunct="0">
              <a:spcBef>
                <a:spcPts val="1200"/>
              </a:spcBef>
              <a:buClr>
                <a:srgbClr val="B2B2B2"/>
              </a:buClr>
              <a:buFont typeface="Wingdings" pitchFamily="2" charset="2"/>
              <a:buChar char="§"/>
              <a:defRPr sz="2000">
                <a:solidFill>
                  <a:srgbClr val="666666"/>
                </a:solidFill>
                <a:latin typeface="Trebuchet MS" pitchFamily="34" charset="0"/>
              </a:defRPr>
            </a:lvl4pPr>
            <a:lvl5pPr marL="2057400" indent="-228600" eaLnBrk="0" hangingPunct="0">
              <a:spcBef>
                <a:spcPts val="1200"/>
              </a:spcBef>
              <a:buClr>
                <a:srgbClr val="B2B2B2"/>
              </a:buClr>
              <a:buSzPct val="80000"/>
              <a:buFont typeface="Wingdings" pitchFamily="2" charset="2"/>
              <a:buChar char="§"/>
              <a:defRPr sz="2000">
                <a:solidFill>
                  <a:srgbClr val="666666"/>
                </a:solidFill>
                <a:latin typeface="Trebuchet MS" pitchFamily="34" charset="0"/>
              </a:defRPr>
            </a:lvl5pPr>
            <a:lvl6pPr marL="25146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6pPr>
            <a:lvl7pPr marL="29718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7pPr>
            <a:lvl8pPr marL="34290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8pPr>
            <a:lvl9pPr marL="3886200" indent="-228600" eaLnBrk="0" fontAlgn="base" hangingPunct="0">
              <a:spcBef>
                <a:spcPts val="1200"/>
              </a:spcBef>
              <a:spcAft>
                <a:spcPct val="0"/>
              </a:spcAft>
              <a:buClr>
                <a:srgbClr val="B2B2B2"/>
              </a:buClr>
              <a:buSzPct val="80000"/>
              <a:buFont typeface="Wingdings" pitchFamily="2" charset="2"/>
              <a:buChar char="§"/>
              <a:defRPr sz="2000">
                <a:solidFill>
                  <a:srgbClr val="666666"/>
                </a:solidFill>
                <a:latin typeface="Trebuchet MS" pitchFamily="34" charset="0"/>
              </a:defRPr>
            </a:lvl9pPr>
          </a:lstStyle>
          <a:p>
            <a:pPr algn="ctr" eaLnBrk="1" hangingPunct="1">
              <a:spcBef>
                <a:spcPct val="0"/>
              </a:spcBef>
              <a:buFontTx/>
              <a:buNone/>
            </a:pPr>
            <a:r>
              <a:rPr lang="en-AU" altLang="en-US" sz="1800" b="1" dirty="0">
                <a:solidFill>
                  <a:srgbClr val="FF0000"/>
                </a:solidFill>
                <a:latin typeface="Arial" charset="0"/>
                <a:ea typeface="ＭＳ Ｐゴシック" pitchFamily="34" charset="-128"/>
              </a:rPr>
              <a:t>Online (Reference)</a:t>
            </a:r>
          </a:p>
        </p:txBody>
      </p:sp>
      <p:sp>
        <p:nvSpPr>
          <p:cNvPr id="58383" name="Text Box 15"/>
          <p:cNvSpPr txBox="1">
            <a:spLocks noChangeArrowheads="1"/>
          </p:cNvSpPr>
          <p:nvPr/>
        </p:nvSpPr>
        <p:spPr bwMode="auto">
          <a:xfrm>
            <a:off x="2888858" y="4934365"/>
            <a:ext cx="6433188" cy="1417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182563" indent="-182563" defTabSz="719138" eaLnBrk="1" hangingPunct="1">
              <a:spcBef>
                <a:spcPct val="20000"/>
              </a:spcBef>
              <a:buClr>
                <a:schemeClr val="accent1"/>
              </a:buClr>
              <a:buSzPct val="100000"/>
              <a:buFont typeface="Wingdings" pitchFamily="2" charset="2"/>
              <a:buChar char="§"/>
              <a:defRPr sz="1600" b="0">
                <a:latin typeface="+mn-lt"/>
                <a:ea typeface="+mn-ea"/>
              </a:defRPr>
            </a:lvl1pPr>
            <a:lvl2pPr marL="358775" indent="-176213" eaLnBrk="1" hangingPunct="1">
              <a:spcBef>
                <a:spcPct val="20000"/>
              </a:spcBef>
              <a:buClr>
                <a:schemeClr val="accent1"/>
              </a:buClr>
              <a:buSzPct val="90000"/>
              <a:buFont typeface="Trebuchet MS" pitchFamily="34" charset="0"/>
              <a:buChar char="–"/>
              <a:defRPr sz="1400">
                <a:latin typeface="+mn-lt"/>
                <a:ea typeface="ＭＳ Ｐゴシック" pitchFamily="32" charset="-128"/>
              </a:defRPr>
            </a:lvl2pPr>
            <a:lvl3pPr marL="541338" indent="-182563" eaLnBrk="1" hangingPunct="1">
              <a:spcBef>
                <a:spcPct val="20000"/>
              </a:spcBef>
              <a:buClr>
                <a:schemeClr val="accent1"/>
              </a:buClr>
              <a:buSzPct val="100000"/>
              <a:buFont typeface="Wingdings" pitchFamily="2" charset="2"/>
              <a:buChar char="§"/>
              <a:defRPr sz="1200">
                <a:latin typeface="+mn-lt"/>
                <a:ea typeface="ＭＳ Ｐゴシック" pitchFamily="32" charset="-128"/>
              </a:defRPr>
            </a:lvl3pPr>
            <a:lvl4pPr marL="717550" indent="-176213" eaLnBrk="1" hangingPunct="1">
              <a:spcBef>
                <a:spcPct val="20000"/>
              </a:spcBef>
              <a:buClr>
                <a:schemeClr val="accent1"/>
              </a:buClr>
              <a:buSzPct val="90000"/>
              <a:buFont typeface="Trebuchet MS" pitchFamily="34" charset="0"/>
              <a:buChar char="–"/>
              <a:defRPr sz="1200">
                <a:latin typeface="+mn-lt"/>
                <a:ea typeface="ＭＳ Ｐゴシック" pitchFamily="32" charset="-128"/>
              </a:defRPr>
            </a:lvl4pPr>
            <a:lvl5pPr marL="900113" indent="-182563" eaLnBrk="1" hangingPunct="1">
              <a:spcBef>
                <a:spcPct val="20000"/>
              </a:spcBef>
              <a:buClr>
                <a:schemeClr val="accent1"/>
              </a:buClr>
              <a:buSzPct val="100000"/>
              <a:buFont typeface="Wingdings" pitchFamily="2" charset="2"/>
              <a:buChar char="§"/>
              <a:defRPr sz="1200">
                <a:latin typeface="+mn-lt"/>
                <a:ea typeface="ＭＳ Ｐゴシック" pitchFamily="32" charset="-128"/>
              </a:defRPr>
            </a:lvl5pPr>
            <a:lvl6pPr marL="2514600" indent="-228600">
              <a:spcBef>
                <a:spcPct val="20000"/>
              </a:spcBef>
              <a:buFont typeface="Arial" pitchFamily="34" charset="0"/>
              <a:buChar char="•"/>
              <a:defRPr sz="1800">
                <a:latin typeface="+mn-lt"/>
                <a:ea typeface="+mn-ea"/>
              </a:defRPr>
            </a:lvl6pPr>
            <a:lvl7pPr marL="2971800" indent="-228600">
              <a:spcBef>
                <a:spcPct val="20000"/>
              </a:spcBef>
              <a:buFont typeface="Arial" pitchFamily="34" charset="0"/>
              <a:buChar char="•"/>
              <a:defRPr sz="1800">
                <a:latin typeface="+mn-lt"/>
                <a:ea typeface="+mn-ea"/>
              </a:defRPr>
            </a:lvl7pPr>
            <a:lvl8pPr marL="3429000" indent="-228600">
              <a:spcBef>
                <a:spcPct val="20000"/>
              </a:spcBef>
              <a:buFont typeface="Arial" pitchFamily="34" charset="0"/>
              <a:buChar char="•"/>
              <a:defRPr sz="1800">
                <a:latin typeface="+mn-lt"/>
                <a:ea typeface="+mn-ea"/>
              </a:defRPr>
            </a:lvl8pPr>
            <a:lvl9pPr marL="3886200" indent="-228600">
              <a:spcBef>
                <a:spcPct val="20000"/>
              </a:spcBef>
              <a:buFont typeface="Arial" pitchFamily="34" charset="0"/>
              <a:buChar char="•"/>
              <a:defRPr sz="1800">
                <a:latin typeface="+mn-lt"/>
                <a:ea typeface="+mn-ea"/>
              </a:defRPr>
            </a:lvl9pPr>
          </a:lstStyle>
          <a:p>
            <a:pPr>
              <a:lnSpc>
                <a:spcPct val="150000"/>
              </a:lnSpc>
            </a:pPr>
            <a:r>
              <a:rPr lang="en-AU" sz="1500" dirty="0"/>
              <a:t>Lexicomp® Online™, Lexicomp Mobile Apps or Facts &amp; Comparisons® </a:t>
            </a:r>
            <a:r>
              <a:rPr lang="en-AU" sz="1500" dirty="0" err="1"/>
              <a:t>eAnswers</a:t>
            </a:r>
            <a:endParaRPr lang="en-AU" sz="1500" dirty="0"/>
          </a:p>
          <a:p>
            <a:pPr>
              <a:lnSpc>
                <a:spcPct val="150000"/>
              </a:lnSpc>
            </a:pPr>
            <a:r>
              <a:rPr lang="en-AU" sz="1500" dirty="0"/>
              <a:t>Accessed directly through a Web browser or mobile application</a:t>
            </a:r>
          </a:p>
          <a:p>
            <a:pPr>
              <a:lnSpc>
                <a:spcPct val="150000"/>
              </a:lnSpc>
            </a:pPr>
            <a:r>
              <a:rPr lang="en-AU" sz="1500" dirty="0"/>
              <a:t>Must use the search function to find information</a:t>
            </a:r>
          </a:p>
        </p:txBody>
      </p:sp>
      <p:pic>
        <p:nvPicPr>
          <p:cNvPr id="24" name="Picture 23" descr="Monitor_Silver_LCO_Small_RightFacing.png"/>
          <p:cNvPicPr>
            <a:picLocks noChangeAspect="1"/>
          </p:cNvPicPr>
          <p:nvPr/>
        </p:nvPicPr>
        <p:blipFill rotWithShape="1">
          <a:blip r:embed="rId3" cstate="email">
            <a:extLst>
              <a:ext uri="{28A0092B-C50C-407E-A947-70E740481C1C}">
                <a14:useLocalDpi xmlns:a14="http://schemas.microsoft.com/office/drawing/2010/main"/>
              </a:ext>
            </a:extLst>
          </a:blip>
          <a:srcRect l="8647" t="7425"/>
          <a:stretch/>
        </p:blipFill>
        <p:spPr>
          <a:xfrm>
            <a:off x="3525576" y="1177504"/>
            <a:ext cx="4003934" cy="2825036"/>
          </a:xfrm>
          <a:prstGeom prst="rect">
            <a:avLst/>
          </a:prstGeom>
        </p:spPr>
      </p:pic>
      <p:pic>
        <p:nvPicPr>
          <p:cNvPr id="25" name="Picture 24" descr="iPhone5-GalaxyS3-iPa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00557" y="2241569"/>
            <a:ext cx="3158036" cy="2489401"/>
          </a:xfrm>
          <a:prstGeom prst="rect">
            <a:avLst/>
          </a:prstGeom>
        </p:spPr>
      </p:pic>
    </p:spTree>
    <p:extLst>
      <p:ext uri="{BB962C8B-B14F-4D97-AF65-F5344CB8AC3E}">
        <p14:creationId xmlns:p14="http://schemas.microsoft.com/office/powerpoint/2010/main" val="42938804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3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3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2" grpId="0"/>
      <p:bldP spid="58383" grpId="0"/>
    </p:bldLst>
  </p:timing>
</p:sld>
</file>

<file path=ppt/theme/theme1.xml><?xml version="1.0" encoding="utf-8"?>
<a:theme xmlns:a="http://schemas.openxmlformats.org/drawingml/2006/main" name="Flysheet-Med-v2">
  <a:themeElements>
    <a:clrScheme name="綠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Noto Sans">
      <a:majorFont>
        <a:latin typeface="Noto Sans"/>
        <a:ea typeface="Noto Sans CJK TC Medium"/>
        <a:cs typeface=""/>
      </a:majorFont>
      <a:minorFont>
        <a:latin typeface="Noto Sans"/>
        <a:ea typeface="Noto Sans CJK TC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ysheet-Med-v2" id="{50D3A554-AF81-4EBD-A76F-839AA3C10575}" vid="{340BF5E0-35AC-4992-B7AA-EF1BB60D9F54}"/>
    </a:ext>
  </a:extLst>
</a:theme>
</file>

<file path=ppt/theme/theme2.xml><?xml version="1.0" encoding="utf-8"?>
<a:theme xmlns:a="http://schemas.openxmlformats.org/drawingml/2006/main" name="CDI Presentation 2014 -template_theme_BLUE">
  <a:themeElements>
    <a:clrScheme name="WK PPT Palette">
      <a:dk1>
        <a:sysClr val="windowText" lastClr="000000"/>
      </a:dk1>
      <a:lt1>
        <a:srgbClr val="FFFFFF"/>
      </a:lt1>
      <a:dk2>
        <a:srgbClr val="000000"/>
      </a:dk2>
      <a:lt2>
        <a:srgbClr val="C91632"/>
      </a:lt2>
      <a:accent1>
        <a:srgbClr val="0768A9"/>
      </a:accent1>
      <a:accent2>
        <a:srgbClr val="53AA37"/>
      </a:accent2>
      <a:accent3>
        <a:srgbClr val="841425"/>
      </a:accent3>
      <a:accent4>
        <a:srgbClr val="154874"/>
      </a:accent4>
      <a:accent5>
        <a:srgbClr val="397626"/>
      </a:accent5>
      <a:accent6>
        <a:srgbClr val="E79D8C"/>
      </a:accent6>
      <a:hlink>
        <a:srgbClr val="95B5D4"/>
      </a:hlink>
      <a:folHlink>
        <a:srgbClr val="B5D899"/>
      </a:folHlink>
    </a:clrScheme>
    <a:fontScheme name="Wolters Kluwer Text">
      <a:majorFont>
        <a:latin typeface="Trebuchet MS"/>
        <a:ea typeface=""/>
        <a:cs typeface=""/>
      </a:majorFont>
      <a:minorFont>
        <a:latin typeface="Trebuchet M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tIns="0" rIns="0" bIns="0">
        <a:noAutofit/>
      </a:bodyPr>
      <a:lstStyle>
        <a:defPPr marL="182563" marR="0" indent="-182563" algn="l" defTabSz="720000" rtl="0" eaLnBrk="1" fontAlgn="auto" latinLnBrk="0" hangingPunct="1">
          <a:lnSpc>
            <a:spcPct val="100000"/>
          </a:lnSpc>
          <a:spcBef>
            <a:spcPct val="20000"/>
          </a:spcBef>
          <a:spcAft>
            <a:spcPts val="0"/>
          </a:spcAft>
          <a:buClrTx/>
          <a:buSzPct val="100000"/>
          <a:buFont typeface="Wingdings" pitchFamily="2" charset="2"/>
          <a:buNone/>
          <a:tabLst/>
          <a:defRPr kumimoji="0" sz="2400" b="0" i="1" u="none" strike="noStrike" kern="1200" cap="none" spc="0" normalizeH="0" baseline="0" noProof="0" smtClean="0">
            <a:ln>
              <a:noFill/>
            </a:ln>
            <a:solidFill>
              <a:schemeClr val="tx1"/>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Flysheet-Med-v2</Template>
  <TotalTime>925</TotalTime>
  <Words>2908</Words>
  <Application>Microsoft Office PowerPoint</Application>
  <PresentationFormat>寬螢幕</PresentationFormat>
  <Paragraphs>533</Paragraphs>
  <Slides>42</Slides>
  <Notes>17</Notes>
  <HiddenSlides>0</HiddenSlides>
  <MMClips>0</MMClips>
  <ScaleCrop>false</ScaleCrop>
  <HeadingPairs>
    <vt:vector size="6" baseType="variant">
      <vt:variant>
        <vt:lpstr>使用字型</vt:lpstr>
      </vt:variant>
      <vt:variant>
        <vt:i4>12</vt:i4>
      </vt:variant>
      <vt:variant>
        <vt:lpstr>佈景主題</vt:lpstr>
      </vt:variant>
      <vt:variant>
        <vt:i4>2</vt:i4>
      </vt:variant>
      <vt:variant>
        <vt:lpstr>投影片標題</vt:lpstr>
      </vt:variant>
      <vt:variant>
        <vt:i4>42</vt:i4>
      </vt:variant>
    </vt:vector>
  </HeadingPairs>
  <TitlesOfParts>
    <vt:vector size="56" baseType="lpstr">
      <vt:lpstr>맑은 고딕</vt:lpstr>
      <vt:lpstr>ＭＳ Ｐゴシック</vt:lpstr>
      <vt:lpstr>Noto Sans</vt:lpstr>
      <vt:lpstr>Noto Sans CJK TC Light</vt:lpstr>
      <vt:lpstr>Noto Sans CJK TC Medium</vt:lpstr>
      <vt:lpstr>微軟正黑體</vt:lpstr>
      <vt:lpstr>新細明體</vt:lpstr>
      <vt:lpstr>Arial</vt:lpstr>
      <vt:lpstr>Calibri</vt:lpstr>
      <vt:lpstr>Times New Roman</vt:lpstr>
      <vt:lpstr>Trebuchet MS</vt:lpstr>
      <vt:lpstr>Wingdings</vt:lpstr>
      <vt:lpstr>Flysheet-Med-v2</vt:lpstr>
      <vt:lpstr>CDI Presentation 2014 -template_theme_BLUE</vt:lpstr>
      <vt:lpstr>Medi-Span®  臨床決策再進化</vt:lpstr>
      <vt:lpstr>Agenda</vt:lpstr>
      <vt:lpstr>Wolters Kluwer Health</vt:lpstr>
      <vt:lpstr>Wolters Kluwer Health － Clinical Solutions</vt:lpstr>
      <vt:lpstr>飛資得醫學</vt:lpstr>
      <vt:lpstr>Agenda</vt:lpstr>
      <vt:lpstr>Reference vs. Data (Content)</vt:lpstr>
      <vt:lpstr>Online vs. Integrated vs. Embedded</vt:lpstr>
      <vt:lpstr>1.Online</vt:lpstr>
      <vt:lpstr>使用方式 – Online Reference</vt:lpstr>
      <vt:lpstr>使用方式 – Online Reference</vt:lpstr>
      <vt:lpstr>使用方式 – Online Reference</vt:lpstr>
      <vt:lpstr>使用方式 – Online Reference</vt:lpstr>
      <vt:lpstr>使用方式 – Online Reference</vt:lpstr>
      <vt:lpstr>2.Integrated</vt:lpstr>
      <vt:lpstr>使用方式 – Integrated (Reference)</vt:lpstr>
      <vt:lpstr>使用方式 – Integrated (Reference)</vt:lpstr>
      <vt:lpstr>使用方式 – Integrated (Reference)</vt:lpstr>
      <vt:lpstr>使用方式 – Integrated (Reference)</vt:lpstr>
      <vt:lpstr>使用方式 – Integrated (Reference)</vt:lpstr>
      <vt:lpstr>使用方式 – Integrated (Reference)</vt:lpstr>
      <vt:lpstr>3.Embedded（Data）</vt:lpstr>
      <vt:lpstr>Web API Embed Sample</vt:lpstr>
      <vt:lpstr>Order Entry Example - Inline</vt:lpstr>
      <vt:lpstr>Order Entry Example - Inline</vt:lpstr>
      <vt:lpstr>Order Entry Example - Icons</vt:lpstr>
      <vt:lpstr>Pharmacy Review Example</vt:lpstr>
      <vt:lpstr>Alert Example – Icons with Expander</vt:lpstr>
      <vt:lpstr>Alert Example – Override Confirmation</vt:lpstr>
      <vt:lpstr>Agenda</vt:lpstr>
      <vt:lpstr>PowerPoint 簡報</vt:lpstr>
      <vt:lpstr>Medi-Span臨床決策服務內容</vt:lpstr>
      <vt:lpstr>Medi-Span臨床決策服務帶來的好處</vt:lpstr>
      <vt:lpstr>Lexicomp整合至醫院工作流程</vt:lpstr>
      <vt:lpstr>Screening Workflow Options</vt:lpstr>
      <vt:lpstr>Medi-Span Clinical API Modules</vt:lpstr>
      <vt:lpstr>Wolters Kluwer Solutions</vt:lpstr>
      <vt:lpstr>系統可對應的編碼</vt:lpstr>
      <vt:lpstr>Drug Data Identifiers</vt:lpstr>
      <vt:lpstr>Generic Product Identifier (GPI)</vt:lpstr>
      <vt:lpstr>Web API Embed Sample</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Medi-Span® Data Solutions</dc:title>
  <dc:creator>Clement Tang</dc:creator>
  <cp:lastModifiedBy>依鈴 李</cp:lastModifiedBy>
  <cp:revision>105</cp:revision>
  <dcterms:created xsi:type="dcterms:W3CDTF">2014-12-11T17:52:25Z</dcterms:created>
  <dcterms:modified xsi:type="dcterms:W3CDTF">2018-06-29T07:38:35Z</dcterms:modified>
  <cp:contentStatus/>
</cp:coreProperties>
</file>